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76" r:id="rId4"/>
    <p:sldMasterId id="2147483648" r:id="rId5"/>
  </p:sldMasterIdLst>
  <p:notesMasterIdLst>
    <p:notesMasterId r:id="rId14"/>
  </p:notesMasterIdLst>
  <p:sldIdLst>
    <p:sldId id="2147483568" r:id="rId6"/>
    <p:sldId id="2146848183" r:id="rId7"/>
    <p:sldId id="2146848182" r:id="rId8"/>
    <p:sldId id="2146848179" r:id="rId9"/>
    <p:sldId id="2146848177" r:id="rId10"/>
    <p:sldId id="2147483569" r:id="rId11"/>
    <p:sldId id="2147483571" r:id="rId12"/>
    <p:sldId id="21474835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86FBC5-A1F7-E696-57C9-75D975217138}" name="De, Indrani" initials="ID" userId="S::indrani.de@lseg.com::a97e1e41-f010-49a6-a125-7f2272c24f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B3B"/>
    <a:srgbClr val="D9D9D9"/>
    <a:srgbClr val="00D0D4"/>
    <a:srgbClr val="3A3A3A"/>
    <a:srgbClr val="8C8C8C"/>
    <a:srgbClr val="00C389"/>
    <a:srgbClr val="000000"/>
    <a:srgbClr val="312DE3"/>
    <a:srgbClr val="4F1CF4"/>
    <a:srgbClr val="382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A1797-90E1-432F-B7F6-A6AF0EE3A0A5}" v="5" dt="2025-07-16T15:53:18.681"/>
    <p1510:client id="{B64BE151-0C29-404A-9247-8C2A16427697}" v="8" dt="2025-07-16T14:37:06.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58" autoAdjust="0"/>
    <p:restoredTop sz="88007" autoAdjust="0"/>
  </p:normalViewPr>
  <p:slideViewPr>
    <p:cSldViewPr snapToGrid="0">
      <p:cViewPr>
        <p:scale>
          <a:sx n="300" d="100"/>
          <a:sy n="300" d="100"/>
        </p:scale>
        <p:origin x="216" y="-99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cock, Matthew" userId="16d5b0d9-777f-46cb-a946-776b5068eeff" providerId="ADAL" clId="{2C9A1797-90E1-432F-B7F6-A6AF0EE3A0A5}"/>
    <pc:docChg chg="custSel modSld">
      <pc:chgData name="Hancock, Matthew" userId="16d5b0d9-777f-46cb-a946-776b5068eeff" providerId="ADAL" clId="{2C9A1797-90E1-432F-B7F6-A6AF0EE3A0A5}" dt="2025-07-16T15:53:18.681" v="29"/>
      <pc:docMkLst>
        <pc:docMk/>
      </pc:docMkLst>
      <pc:sldChg chg="addSp modSp mod">
        <pc:chgData name="Hancock, Matthew" userId="16d5b0d9-777f-46cb-a946-776b5068eeff" providerId="ADAL" clId="{2C9A1797-90E1-432F-B7F6-A6AF0EE3A0A5}" dt="2025-07-16T15:53:04.043" v="22" actId="14100"/>
        <pc:sldMkLst>
          <pc:docMk/>
          <pc:sldMk cId="2993578853" sldId="2147483569"/>
        </pc:sldMkLst>
        <pc:spChg chg="add mod">
          <ac:chgData name="Hancock, Matthew" userId="16d5b0d9-777f-46cb-a946-776b5068eeff" providerId="ADAL" clId="{2C9A1797-90E1-432F-B7F6-A6AF0EE3A0A5}" dt="2025-07-16T15:53:00.836" v="21" actId="14100"/>
          <ac:spMkLst>
            <pc:docMk/>
            <pc:sldMk cId="2993578853" sldId="2147483569"/>
            <ac:spMk id="3" creationId="{4E7672E8-3E0F-51C5-2947-4A505CC758DA}"/>
          </ac:spMkLst>
        </pc:spChg>
        <pc:spChg chg="add mod">
          <ac:chgData name="Hancock, Matthew" userId="16d5b0d9-777f-46cb-a946-776b5068eeff" providerId="ADAL" clId="{2C9A1797-90E1-432F-B7F6-A6AF0EE3A0A5}" dt="2025-07-16T15:53:04.043" v="22" actId="14100"/>
          <ac:spMkLst>
            <pc:docMk/>
            <pc:sldMk cId="2993578853" sldId="2147483569"/>
            <ac:spMk id="4" creationId="{B6D60624-6507-1DAE-2BBC-2439A2347231}"/>
          </ac:spMkLst>
        </pc:spChg>
      </pc:sldChg>
      <pc:sldChg chg="addSp delSp modSp mod">
        <pc:chgData name="Hancock, Matthew" userId="16d5b0d9-777f-46cb-a946-776b5068eeff" providerId="ADAL" clId="{2C9A1797-90E1-432F-B7F6-A6AF0EE3A0A5}" dt="2025-07-16T15:53:14.023" v="26"/>
        <pc:sldMkLst>
          <pc:docMk/>
          <pc:sldMk cId="768653946" sldId="2147483571"/>
        </pc:sldMkLst>
        <pc:spChg chg="add del mod">
          <ac:chgData name="Hancock, Matthew" userId="16d5b0d9-777f-46cb-a946-776b5068eeff" providerId="ADAL" clId="{2C9A1797-90E1-432F-B7F6-A6AF0EE3A0A5}" dt="2025-07-16T15:53:12.982" v="25" actId="478"/>
          <ac:spMkLst>
            <pc:docMk/>
            <pc:sldMk cId="768653946" sldId="2147483571"/>
            <ac:spMk id="3" creationId="{B7514146-F53B-B094-71DA-804D4CE18B7A}"/>
          </ac:spMkLst>
        </pc:spChg>
        <pc:spChg chg="add del mod">
          <ac:chgData name="Hancock, Matthew" userId="16d5b0d9-777f-46cb-a946-776b5068eeff" providerId="ADAL" clId="{2C9A1797-90E1-432F-B7F6-A6AF0EE3A0A5}" dt="2025-07-16T15:53:11.855" v="24" actId="478"/>
          <ac:spMkLst>
            <pc:docMk/>
            <pc:sldMk cId="768653946" sldId="2147483571"/>
            <ac:spMk id="5" creationId="{29614029-1327-DD6E-DA21-458F8CCF455E}"/>
          </ac:spMkLst>
        </pc:spChg>
        <pc:spChg chg="add mod">
          <ac:chgData name="Hancock, Matthew" userId="16d5b0d9-777f-46cb-a946-776b5068eeff" providerId="ADAL" clId="{2C9A1797-90E1-432F-B7F6-A6AF0EE3A0A5}" dt="2025-07-16T15:53:14.023" v="26"/>
          <ac:spMkLst>
            <pc:docMk/>
            <pc:sldMk cId="768653946" sldId="2147483571"/>
            <ac:spMk id="7" creationId="{521AFD7C-6C6D-C877-C361-D4256AE124A7}"/>
          </ac:spMkLst>
        </pc:spChg>
        <pc:spChg chg="add mod">
          <ac:chgData name="Hancock, Matthew" userId="16d5b0d9-777f-46cb-a946-776b5068eeff" providerId="ADAL" clId="{2C9A1797-90E1-432F-B7F6-A6AF0EE3A0A5}" dt="2025-07-16T15:53:14.023" v="26"/>
          <ac:spMkLst>
            <pc:docMk/>
            <pc:sldMk cId="768653946" sldId="2147483571"/>
            <ac:spMk id="10" creationId="{C145CF89-BED6-8B16-8B20-3F05E4B0D6AE}"/>
          </ac:spMkLst>
        </pc:spChg>
      </pc:sldChg>
      <pc:sldChg chg="addSp delSp modSp mod">
        <pc:chgData name="Hancock, Matthew" userId="16d5b0d9-777f-46cb-a946-776b5068eeff" providerId="ADAL" clId="{2C9A1797-90E1-432F-B7F6-A6AF0EE3A0A5}" dt="2025-07-16T15:53:18.681" v="29"/>
        <pc:sldMkLst>
          <pc:docMk/>
          <pc:sldMk cId="1824936755" sldId="2147483572"/>
        </pc:sldMkLst>
        <pc:spChg chg="add del mod">
          <ac:chgData name="Hancock, Matthew" userId="16d5b0d9-777f-46cb-a946-776b5068eeff" providerId="ADAL" clId="{2C9A1797-90E1-432F-B7F6-A6AF0EE3A0A5}" dt="2025-07-16T15:53:17.772" v="28" actId="478"/>
          <ac:spMkLst>
            <pc:docMk/>
            <pc:sldMk cId="1824936755" sldId="2147483572"/>
            <ac:spMk id="3" creationId="{00B9614D-44F8-2863-59B1-D696CB3729F5}"/>
          </ac:spMkLst>
        </pc:spChg>
        <pc:spChg chg="add del mod">
          <ac:chgData name="Hancock, Matthew" userId="16d5b0d9-777f-46cb-a946-776b5068eeff" providerId="ADAL" clId="{2C9A1797-90E1-432F-B7F6-A6AF0EE3A0A5}" dt="2025-07-16T15:53:17.165" v="27" actId="478"/>
          <ac:spMkLst>
            <pc:docMk/>
            <pc:sldMk cId="1824936755" sldId="2147483572"/>
            <ac:spMk id="4" creationId="{EF0C95B9-D1D4-9467-C0C5-543E0461CEE0}"/>
          </ac:spMkLst>
        </pc:spChg>
        <pc:spChg chg="add mod">
          <ac:chgData name="Hancock, Matthew" userId="16d5b0d9-777f-46cb-a946-776b5068eeff" providerId="ADAL" clId="{2C9A1797-90E1-432F-B7F6-A6AF0EE3A0A5}" dt="2025-07-16T15:53:18.681" v="29"/>
          <ac:spMkLst>
            <pc:docMk/>
            <pc:sldMk cId="1824936755" sldId="2147483572"/>
            <ac:spMk id="6" creationId="{EC1C37C9-B678-9B2B-BEA2-82105E06BE56}"/>
          </ac:spMkLst>
        </pc:spChg>
        <pc:spChg chg="add mod">
          <ac:chgData name="Hancock, Matthew" userId="16d5b0d9-777f-46cb-a946-776b5068eeff" providerId="ADAL" clId="{2C9A1797-90E1-432F-B7F6-A6AF0EE3A0A5}" dt="2025-07-16T15:53:18.681" v="29"/>
          <ac:spMkLst>
            <pc:docMk/>
            <pc:sldMk cId="1824936755" sldId="2147483572"/>
            <ac:spMk id="7" creationId="{FA55D59E-E87D-046A-EB1C-84B7C4C7D8B4}"/>
          </ac:spMkLst>
        </pc:spChg>
      </pc:sldChg>
    </pc:docChg>
  </pc:docChgLst>
  <pc:docChgLst>
    <pc:chgData name="Dioufas, John" userId="95300eba-2d3d-46bf-871a-a9e2e0cd727f" providerId="ADAL" clId="{B64BE151-0C29-404A-9247-8C2A16427697}"/>
    <pc:docChg chg="custSel addSld delSld modSld">
      <pc:chgData name="Dioufas, John" userId="95300eba-2d3d-46bf-871a-a9e2e0cd727f" providerId="ADAL" clId="{B64BE151-0C29-404A-9247-8C2A16427697}" dt="2025-07-16T14:40:04.350" v="455" actId="14100"/>
      <pc:docMkLst>
        <pc:docMk/>
      </pc:docMkLst>
      <pc:sldChg chg="add">
        <pc:chgData name="Dioufas, John" userId="95300eba-2d3d-46bf-871a-a9e2e0cd727f" providerId="ADAL" clId="{B64BE151-0C29-404A-9247-8C2A16427697}" dt="2025-07-16T12:00:47.089" v="0"/>
        <pc:sldMkLst>
          <pc:docMk/>
          <pc:sldMk cId="4287089744" sldId="2147483568"/>
        </pc:sldMkLst>
      </pc:sldChg>
      <pc:sldChg chg="addSp delSp modSp add mod">
        <pc:chgData name="Dioufas, John" userId="95300eba-2d3d-46bf-871a-a9e2e0cd727f" providerId="ADAL" clId="{B64BE151-0C29-404A-9247-8C2A16427697}" dt="2025-07-16T14:39:59.057" v="454" actId="14100"/>
        <pc:sldMkLst>
          <pc:docMk/>
          <pc:sldMk cId="2993578853" sldId="2147483569"/>
        </pc:sldMkLst>
        <pc:spChg chg="mod">
          <ac:chgData name="Dioufas, John" userId="95300eba-2d3d-46bf-871a-a9e2e0cd727f" providerId="ADAL" clId="{B64BE151-0C29-404A-9247-8C2A16427697}" dt="2025-07-16T14:05:48.505" v="169" actId="1036"/>
          <ac:spMkLst>
            <pc:docMk/>
            <pc:sldMk cId="2993578853" sldId="2147483569"/>
            <ac:spMk id="8" creationId="{1AB4C135-90A4-BEEE-A87F-4367EF1E8A3B}"/>
          </ac:spMkLst>
        </pc:spChg>
        <pc:spChg chg="mod">
          <ac:chgData name="Dioufas, John" userId="95300eba-2d3d-46bf-871a-a9e2e0cd727f" providerId="ADAL" clId="{B64BE151-0C29-404A-9247-8C2A16427697}" dt="2025-07-16T14:39:59.057" v="454" actId="14100"/>
          <ac:spMkLst>
            <pc:docMk/>
            <pc:sldMk cId="2993578853" sldId="2147483569"/>
            <ac:spMk id="9" creationId="{9C106867-E2DF-5FA9-1234-7BB1858509A9}"/>
          </ac:spMkLst>
        </pc:spChg>
        <pc:spChg chg="del">
          <ac:chgData name="Dioufas, John" userId="95300eba-2d3d-46bf-871a-a9e2e0cd727f" providerId="ADAL" clId="{B64BE151-0C29-404A-9247-8C2A16427697}" dt="2025-07-16T14:04:35.531" v="106" actId="478"/>
          <ac:spMkLst>
            <pc:docMk/>
            <pc:sldMk cId="2993578853" sldId="2147483569"/>
            <ac:spMk id="16" creationId="{ECF5D5C4-201A-F4B7-D0ED-2DD85C9A07E9}"/>
          </ac:spMkLst>
        </pc:spChg>
        <pc:picChg chg="del">
          <ac:chgData name="Dioufas, John" userId="95300eba-2d3d-46bf-871a-a9e2e0cd727f" providerId="ADAL" clId="{B64BE151-0C29-404A-9247-8C2A16427697}" dt="2025-07-16T13:21:35.213" v="2" actId="478"/>
          <ac:picMkLst>
            <pc:docMk/>
            <pc:sldMk cId="2993578853" sldId="2147483569"/>
            <ac:picMk id="4" creationId="{D8E604EF-5C38-3D89-80ED-1C99AC3E85D0}"/>
          </ac:picMkLst>
        </pc:picChg>
        <pc:picChg chg="add del mod">
          <ac:chgData name="Dioufas, John" userId="95300eba-2d3d-46bf-871a-a9e2e0cd727f" providerId="ADAL" clId="{B64BE151-0C29-404A-9247-8C2A16427697}" dt="2025-07-16T14:02:25.717" v="60" actId="478"/>
          <ac:picMkLst>
            <pc:docMk/>
            <pc:sldMk cId="2993578853" sldId="2147483569"/>
            <ac:picMk id="6" creationId="{483C0DAC-D459-AF99-487C-64D33AC8F0CD}"/>
          </ac:picMkLst>
        </pc:picChg>
        <pc:picChg chg="add mod">
          <ac:chgData name="Dioufas, John" userId="95300eba-2d3d-46bf-871a-a9e2e0cd727f" providerId="ADAL" clId="{B64BE151-0C29-404A-9247-8C2A16427697}" dt="2025-07-16T14:05:21.518" v="111" actId="1035"/>
          <ac:picMkLst>
            <pc:docMk/>
            <pc:sldMk cId="2993578853" sldId="2147483569"/>
            <ac:picMk id="10" creationId="{8875D5A2-1433-6F51-AF23-FB88C9270753}"/>
          </ac:picMkLst>
        </pc:picChg>
        <pc:cxnChg chg="del">
          <ac:chgData name="Dioufas, John" userId="95300eba-2d3d-46bf-871a-a9e2e0cd727f" providerId="ADAL" clId="{B64BE151-0C29-404A-9247-8C2A16427697}" dt="2025-07-16T13:21:37.312" v="3" actId="478"/>
          <ac:cxnSpMkLst>
            <pc:docMk/>
            <pc:sldMk cId="2993578853" sldId="2147483569"/>
            <ac:cxnSpMk id="5" creationId="{CD3A6A19-1DAB-F4BC-7D1E-1865E6D2F241}"/>
          </ac:cxnSpMkLst>
        </pc:cxnChg>
        <pc:cxnChg chg="del">
          <ac:chgData name="Dioufas, John" userId="95300eba-2d3d-46bf-871a-a9e2e0cd727f" providerId="ADAL" clId="{B64BE151-0C29-404A-9247-8C2A16427697}" dt="2025-07-16T13:21:39.540" v="4" actId="478"/>
          <ac:cxnSpMkLst>
            <pc:docMk/>
            <pc:sldMk cId="2993578853" sldId="2147483569"/>
            <ac:cxnSpMk id="14" creationId="{B8340D54-38E9-DE7E-FA7F-C7AE0C8EBBB4}"/>
          </ac:cxnSpMkLst>
        </pc:cxnChg>
      </pc:sldChg>
      <pc:sldChg chg="add del">
        <pc:chgData name="Dioufas, John" userId="95300eba-2d3d-46bf-871a-a9e2e0cd727f" providerId="ADAL" clId="{B64BE151-0C29-404A-9247-8C2A16427697}" dt="2025-07-16T14:27:36.497" v="302" actId="2696"/>
        <pc:sldMkLst>
          <pc:docMk/>
          <pc:sldMk cId="3973535777" sldId="2147483570"/>
        </pc:sldMkLst>
      </pc:sldChg>
      <pc:sldChg chg="addSp delSp modSp add mod">
        <pc:chgData name="Dioufas, John" userId="95300eba-2d3d-46bf-871a-a9e2e0cd727f" providerId="ADAL" clId="{B64BE151-0C29-404A-9247-8C2A16427697}" dt="2025-07-16T14:39:53.084" v="453" actId="14100"/>
        <pc:sldMkLst>
          <pc:docMk/>
          <pc:sldMk cId="768653946" sldId="2147483571"/>
        </pc:sldMkLst>
        <pc:spChg chg="mod">
          <ac:chgData name="Dioufas, John" userId="95300eba-2d3d-46bf-871a-a9e2e0cd727f" providerId="ADAL" clId="{B64BE151-0C29-404A-9247-8C2A16427697}" dt="2025-07-16T14:24:13.247" v="269" actId="20577"/>
          <ac:spMkLst>
            <pc:docMk/>
            <pc:sldMk cId="768653946" sldId="2147483571"/>
            <ac:spMk id="8" creationId="{7CF70E6D-FB85-C96C-13F3-F4BC19CDE250}"/>
          </ac:spMkLst>
        </pc:spChg>
        <pc:spChg chg="mod">
          <ac:chgData name="Dioufas, John" userId="95300eba-2d3d-46bf-871a-a9e2e0cd727f" providerId="ADAL" clId="{B64BE151-0C29-404A-9247-8C2A16427697}" dt="2025-07-16T14:39:53.084" v="453" actId="14100"/>
          <ac:spMkLst>
            <pc:docMk/>
            <pc:sldMk cId="768653946" sldId="2147483571"/>
            <ac:spMk id="9" creationId="{A5631397-F2C7-E6A0-A611-50825F4021B3}"/>
          </ac:spMkLst>
        </pc:spChg>
        <pc:picChg chg="add mod">
          <ac:chgData name="Dioufas, John" userId="95300eba-2d3d-46bf-871a-a9e2e0cd727f" providerId="ADAL" clId="{B64BE151-0C29-404A-9247-8C2A16427697}" dt="2025-07-16T14:25:06.623" v="280" actId="14100"/>
          <ac:picMkLst>
            <pc:docMk/>
            <pc:sldMk cId="768653946" sldId="2147483571"/>
            <ac:picMk id="4" creationId="{E708C679-DDA2-9644-E622-034311FB6958}"/>
          </ac:picMkLst>
        </pc:picChg>
        <pc:picChg chg="add mod">
          <ac:chgData name="Dioufas, John" userId="95300eba-2d3d-46bf-871a-a9e2e0cd727f" providerId="ADAL" clId="{B64BE151-0C29-404A-9247-8C2A16427697}" dt="2025-07-16T14:25:12.650" v="298" actId="1037"/>
          <ac:picMkLst>
            <pc:docMk/>
            <pc:sldMk cId="768653946" sldId="2147483571"/>
            <ac:picMk id="6" creationId="{DE5488EF-0AC9-9BE8-04EA-24DBF5A43AF5}"/>
          </ac:picMkLst>
        </pc:picChg>
        <pc:picChg chg="del">
          <ac:chgData name="Dioufas, John" userId="95300eba-2d3d-46bf-871a-a9e2e0cd727f" providerId="ADAL" clId="{B64BE151-0C29-404A-9247-8C2A16427697}" dt="2025-07-16T14:07:02.565" v="171" actId="478"/>
          <ac:picMkLst>
            <pc:docMk/>
            <pc:sldMk cId="768653946" sldId="2147483571"/>
            <ac:picMk id="10" creationId="{DA09BE7F-94C9-FA68-914C-B92E4E8C2E48}"/>
          </ac:picMkLst>
        </pc:picChg>
      </pc:sldChg>
      <pc:sldChg chg="addSp delSp modSp add mod">
        <pc:chgData name="Dioufas, John" userId="95300eba-2d3d-46bf-871a-a9e2e0cd727f" providerId="ADAL" clId="{B64BE151-0C29-404A-9247-8C2A16427697}" dt="2025-07-16T14:40:04.350" v="455" actId="14100"/>
        <pc:sldMkLst>
          <pc:docMk/>
          <pc:sldMk cId="1824936755" sldId="2147483572"/>
        </pc:sldMkLst>
        <pc:spChg chg="mod">
          <ac:chgData name="Dioufas, John" userId="95300eba-2d3d-46bf-871a-a9e2e0cd727f" providerId="ADAL" clId="{B64BE151-0C29-404A-9247-8C2A16427697}" dt="2025-07-16T14:33:46.056" v="431" actId="20577"/>
          <ac:spMkLst>
            <pc:docMk/>
            <pc:sldMk cId="1824936755" sldId="2147483572"/>
            <ac:spMk id="8" creationId="{A26443CB-1055-542B-0861-B8AC1F3FA059}"/>
          </ac:spMkLst>
        </pc:spChg>
        <pc:spChg chg="mod">
          <ac:chgData name="Dioufas, John" userId="95300eba-2d3d-46bf-871a-a9e2e0cd727f" providerId="ADAL" clId="{B64BE151-0C29-404A-9247-8C2A16427697}" dt="2025-07-16T14:40:04.350" v="455" actId="14100"/>
          <ac:spMkLst>
            <pc:docMk/>
            <pc:sldMk cId="1824936755" sldId="2147483572"/>
            <ac:spMk id="9" creationId="{28F7EAFC-5586-4E6C-55DE-CF0DE4C04678}"/>
          </ac:spMkLst>
        </pc:spChg>
        <pc:picChg chg="del">
          <ac:chgData name="Dioufas, John" userId="95300eba-2d3d-46bf-871a-a9e2e0cd727f" providerId="ADAL" clId="{B64BE151-0C29-404A-9247-8C2A16427697}" dt="2025-07-16T14:27:30.222" v="300" actId="478"/>
          <ac:picMkLst>
            <pc:docMk/>
            <pc:sldMk cId="1824936755" sldId="2147483572"/>
            <ac:picMk id="4" creationId="{A74CD049-E16C-DB61-24A3-AECAD0E53CC2}"/>
          </ac:picMkLst>
        </pc:picChg>
        <pc:picChg chg="add mod">
          <ac:chgData name="Dioufas, John" userId="95300eba-2d3d-46bf-871a-a9e2e0cd727f" providerId="ADAL" clId="{B64BE151-0C29-404A-9247-8C2A16427697}" dt="2025-07-16T14:32:56.533" v="332" actId="14100"/>
          <ac:picMkLst>
            <pc:docMk/>
            <pc:sldMk cId="1824936755" sldId="2147483572"/>
            <ac:picMk id="5" creationId="{FBA56B12-72A7-DBC4-8455-956C9CC25F29}"/>
          </ac:picMkLst>
        </pc:picChg>
        <pc:picChg chg="del">
          <ac:chgData name="Dioufas, John" userId="95300eba-2d3d-46bf-871a-a9e2e0cd727f" providerId="ADAL" clId="{B64BE151-0C29-404A-9247-8C2A16427697}" dt="2025-07-16T14:27:31.048" v="301" actId="478"/>
          <ac:picMkLst>
            <pc:docMk/>
            <pc:sldMk cId="1824936755" sldId="2147483572"/>
            <ac:picMk id="6" creationId="{618B5A43-9E5F-5096-E90E-D5FCD0A17575}"/>
          </ac:picMkLst>
        </pc:picChg>
        <pc:picChg chg="add del mod">
          <ac:chgData name="Dioufas, John" userId="95300eba-2d3d-46bf-871a-a9e2e0cd727f" providerId="ADAL" clId="{B64BE151-0C29-404A-9247-8C2A16427697}" dt="2025-07-16T14:36:58.544" v="432" actId="478"/>
          <ac:picMkLst>
            <pc:docMk/>
            <pc:sldMk cId="1824936755" sldId="2147483572"/>
            <ac:picMk id="10" creationId="{AEB22804-4DDF-86BC-2F90-56D31E28AFB9}"/>
          </ac:picMkLst>
        </pc:picChg>
        <pc:picChg chg="add mod">
          <ac:chgData name="Dioufas, John" userId="95300eba-2d3d-46bf-871a-a9e2e0cd727f" providerId="ADAL" clId="{B64BE151-0C29-404A-9247-8C2A16427697}" dt="2025-07-16T14:37:37.745" v="451" actId="1037"/>
          <ac:picMkLst>
            <pc:docMk/>
            <pc:sldMk cId="1824936755" sldId="2147483572"/>
            <ac:picMk id="12" creationId="{6A6C9D14-204F-281C-9BBA-49E381B55F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AB52B-D86B-544A-BF72-36F3E2584107}"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90C4B-C5A6-B44C-80EB-33A9ECBC5B5F}" type="slidenum">
              <a:rPr lang="en-US" smtClean="0"/>
              <a:t>‹#›</a:t>
            </a:fld>
            <a:endParaRPr lang="en-US"/>
          </a:p>
        </p:txBody>
      </p:sp>
    </p:spTree>
    <p:extLst>
      <p:ext uri="{BB962C8B-B14F-4D97-AF65-F5344CB8AC3E}">
        <p14:creationId xmlns:p14="http://schemas.microsoft.com/office/powerpoint/2010/main" val="350761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58B90C4B-C5A6-B44C-80EB-33A9ECBC5B5F}" type="slidenum">
              <a:rPr lang="en-US" smtClean="0"/>
              <a:t>2</a:t>
            </a:fld>
            <a:endParaRPr lang="en-US"/>
          </a:p>
        </p:txBody>
      </p:sp>
    </p:spTree>
    <p:extLst>
      <p:ext uri="{BB962C8B-B14F-4D97-AF65-F5344CB8AC3E}">
        <p14:creationId xmlns:p14="http://schemas.microsoft.com/office/powerpoint/2010/main" val="254311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085CC-4041-84E4-02A7-311E8107E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D5EDF-5A60-B1C4-83D9-4425415E2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AD85C2-6CD8-CFDF-9BD5-34CB0A8A48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39A2C0-10F7-6322-28A6-A2EDD346CEB2}"/>
              </a:ext>
            </a:extLst>
          </p:cNvPr>
          <p:cNvSpPr>
            <a:spLocks noGrp="1"/>
          </p:cNvSpPr>
          <p:nvPr>
            <p:ph type="sldNum" sz="quarter" idx="5"/>
          </p:nvPr>
        </p:nvSpPr>
        <p:spPr/>
        <p:txBody>
          <a:bodyPr/>
          <a:lstStyle/>
          <a:p>
            <a:fld id="{696CCCD5-FEC7-4D6C-A8C9-CDB7FAD4F36F}" type="slidenum">
              <a:rPr lang="en-GB" smtClean="0"/>
              <a:t>3</a:t>
            </a:fld>
            <a:endParaRPr lang="en-GB"/>
          </a:p>
        </p:txBody>
      </p:sp>
    </p:spTree>
    <p:extLst>
      <p:ext uri="{BB962C8B-B14F-4D97-AF65-F5344CB8AC3E}">
        <p14:creationId xmlns:p14="http://schemas.microsoft.com/office/powerpoint/2010/main" val="397322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9829-0240-BD4E-7636-7A19D0284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02841-3505-71B9-8780-715677BF7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51FBB-4625-601C-4D1C-6585158EDF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18EF67-8B57-B003-DF26-BE436BDE39FA}"/>
              </a:ext>
            </a:extLst>
          </p:cNvPr>
          <p:cNvSpPr>
            <a:spLocks noGrp="1"/>
          </p:cNvSpPr>
          <p:nvPr>
            <p:ph type="sldNum" sz="quarter" idx="5"/>
          </p:nvPr>
        </p:nvSpPr>
        <p:spPr/>
        <p:txBody>
          <a:bodyPr/>
          <a:lstStyle/>
          <a:p>
            <a:fld id="{696CCCD5-FEC7-4D6C-A8C9-CDB7FAD4F36F}" type="slidenum">
              <a:rPr lang="en-GB" smtClean="0"/>
              <a:t>4</a:t>
            </a:fld>
            <a:endParaRPr lang="en-GB"/>
          </a:p>
        </p:txBody>
      </p:sp>
    </p:spTree>
    <p:extLst>
      <p:ext uri="{BB962C8B-B14F-4D97-AF65-F5344CB8AC3E}">
        <p14:creationId xmlns:p14="http://schemas.microsoft.com/office/powerpoint/2010/main" val="9883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AEB9C-6D49-2CE6-2B5A-879E86FCC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A6430-3D51-72E2-F64B-D87A3EFFD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14064-A5A3-06E4-CA90-CFA7890EE3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73010B-5209-C234-FC6C-FE2E61859759}"/>
              </a:ext>
            </a:extLst>
          </p:cNvPr>
          <p:cNvSpPr>
            <a:spLocks noGrp="1"/>
          </p:cNvSpPr>
          <p:nvPr>
            <p:ph type="sldNum" sz="quarter" idx="5"/>
          </p:nvPr>
        </p:nvSpPr>
        <p:spPr/>
        <p:txBody>
          <a:bodyPr/>
          <a:lstStyle/>
          <a:p>
            <a:fld id="{696CCCD5-FEC7-4D6C-A8C9-CDB7FAD4F36F}" type="slidenum">
              <a:rPr lang="en-GB" smtClean="0"/>
              <a:t>5</a:t>
            </a:fld>
            <a:endParaRPr lang="en-GB"/>
          </a:p>
        </p:txBody>
      </p:sp>
    </p:spTree>
    <p:extLst>
      <p:ext uri="{BB962C8B-B14F-4D97-AF65-F5344CB8AC3E}">
        <p14:creationId xmlns:p14="http://schemas.microsoft.com/office/powerpoint/2010/main" val="178615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2666-596D-0B85-324F-EC9AA52AB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B00D5-58F5-2227-0E0F-F6895CB5A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0464F-3B79-8983-9EA6-D992C533A1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E05A72-7611-B62A-AD60-3870B2C463B2}"/>
              </a:ext>
            </a:extLst>
          </p:cNvPr>
          <p:cNvSpPr>
            <a:spLocks noGrp="1"/>
          </p:cNvSpPr>
          <p:nvPr>
            <p:ph type="sldNum" sz="quarter" idx="5"/>
          </p:nvPr>
        </p:nvSpPr>
        <p:spPr/>
        <p:txBody>
          <a:bodyPr/>
          <a:lstStyle/>
          <a:p>
            <a:fld id="{696CCCD5-FEC7-4D6C-A8C9-CDB7FAD4F36F}" type="slidenum">
              <a:rPr lang="en-GB" smtClean="0"/>
              <a:t>6</a:t>
            </a:fld>
            <a:endParaRPr lang="en-GB"/>
          </a:p>
        </p:txBody>
      </p:sp>
    </p:spTree>
    <p:extLst>
      <p:ext uri="{BB962C8B-B14F-4D97-AF65-F5344CB8AC3E}">
        <p14:creationId xmlns:p14="http://schemas.microsoft.com/office/powerpoint/2010/main" val="424391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1DCBB-16DF-D08F-79C7-CC06B79DE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8801E-F2F3-E8A0-F755-77D225C21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14F2B-93F2-F981-3DDA-9B49E54F28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40F304-753E-3CDD-A81F-1E5042C9986B}"/>
              </a:ext>
            </a:extLst>
          </p:cNvPr>
          <p:cNvSpPr>
            <a:spLocks noGrp="1"/>
          </p:cNvSpPr>
          <p:nvPr>
            <p:ph type="sldNum" sz="quarter" idx="5"/>
          </p:nvPr>
        </p:nvSpPr>
        <p:spPr/>
        <p:txBody>
          <a:bodyPr/>
          <a:lstStyle/>
          <a:p>
            <a:fld id="{696CCCD5-FEC7-4D6C-A8C9-CDB7FAD4F36F}" type="slidenum">
              <a:rPr lang="en-GB" smtClean="0"/>
              <a:t>7</a:t>
            </a:fld>
            <a:endParaRPr lang="en-GB"/>
          </a:p>
        </p:txBody>
      </p:sp>
    </p:spTree>
    <p:extLst>
      <p:ext uri="{BB962C8B-B14F-4D97-AF65-F5344CB8AC3E}">
        <p14:creationId xmlns:p14="http://schemas.microsoft.com/office/powerpoint/2010/main" val="56812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2DF6-7C85-8008-0E0E-D1D3C5B99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70FB5-C77B-7BD2-99A8-3C2C1BE2C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426B5-4732-EBE0-7499-5567A3DCBF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8DFDAA-43C3-7D1A-4AB5-711BC5987415}"/>
              </a:ext>
            </a:extLst>
          </p:cNvPr>
          <p:cNvSpPr>
            <a:spLocks noGrp="1"/>
          </p:cNvSpPr>
          <p:nvPr>
            <p:ph type="sldNum" sz="quarter" idx="5"/>
          </p:nvPr>
        </p:nvSpPr>
        <p:spPr/>
        <p:txBody>
          <a:bodyPr/>
          <a:lstStyle/>
          <a:p>
            <a:fld id="{696CCCD5-FEC7-4D6C-A8C9-CDB7FAD4F36F}" type="slidenum">
              <a:rPr lang="en-GB" smtClean="0"/>
              <a:t>8</a:t>
            </a:fld>
            <a:endParaRPr lang="en-GB"/>
          </a:p>
        </p:txBody>
      </p:sp>
    </p:spTree>
    <p:extLst>
      <p:ext uri="{BB962C8B-B14F-4D97-AF65-F5344CB8AC3E}">
        <p14:creationId xmlns:p14="http://schemas.microsoft.com/office/powerpoint/2010/main" val="2477759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mailto:info@ftserussell.com" TargetMode="External"/><Relationship Id="rId4" Type="http://schemas.openxmlformats.org/officeDocument/2006/relationships/hyperlink" Target="http://lseg.com/en/ftse-russell"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263526" y="1089025"/>
            <a:ext cx="4925992" cy="2166937"/>
          </a:xfrm>
        </p:spPr>
        <p:txBody>
          <a:bodyPr anchor="t" anchorCtr="0">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263525" y="3429001"/>
            <a:ext cx="4925992" cy="16298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58989127-7A66-BD21-F35C-B7DC66DA1778}"/>
              </a:ext>
            </a:extLst>
          </p:cNvPr>
          <p:cNvSpPr>
            <a:spLocks noGrp="1"/>
          </p:cNvSpPr>
          <p:nvPr>
            <p:ph type="pic" sz="quarter" idx="10"/>
          </p:nvPr>
        </p:nvSpPr>
        <p:spPr>
          <a:xfrm>
            <a:off x="5591176" y="260350"/>
            <a:ext cx="6337299" cy="6337300"/>
          </a:xfrm>
          <a:solidFill>
            <a:schemeClr val="bg1">
              <a:lumMod val="95000"/>
            </a:schemeClr>
          </a:solidFill>
        </p:spPr>
        <p:txBody>
          <a:bodyPr/>
          <a:lstStyle/>
          <a:p>
            <a:r>
              <a:rPr lang="en-US"/>
              <a:t>Click icon to add picture</a:t>
            </a:r>
          </a:p>
        </p:txBody>
      </p:sp>
      <p:pic>
        <p:nvPicPr>
          <p:cNvPr id="5" name="Graphic 4">
            <a:extLst>
              <a:ext uri="{FF2B5EF4-FFF2-40B4-BE49-F238E27FC236}">
                <a16:creationId xmlns:a16="http://schemas.microsoft.com/office/drawing/2014/main" id="{B719F895-51A6-685B-A739-B23DF40C56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5612756"/>
            <a:ext cx="2746800" cy="1304513"/>
          </a:xfrm>
          <a:prstGeom prst="rect">
            <a:avLst/>
          </a:prstGeom>
        </p:spPr>
      </p:pic>
      <p:sp>
        <p:nvSpPr>
          <p:cNvPr id="4" name="Footer Placeholder 3">
            <a:extLst>
              <a:ext uri="{FF2B5EF4-FFF2-40B4-BE49-F238E27FC236}">
                <a16:creationId xmlns:a16="http://schemas.microsoft.com/office/drawing/2014/main" id="{8B92D70E-5156-10CB-148E-89751DEEABFC}"/>
              </a:ext>
            </a:extLst>
          </p:cNvPr>
          <p:cNvSpPr>
            <a:spLocks noGrp="1"/>
          </p:cNvSpPr>
          <p:nvPr>
            <p:ph type="ftr" sz="quarter" idx="11"/>
          </p:nvPr>
        </p:nvSpPr>
        <p:spPr/>
        <p:txBody>
          <a:bodyPr/>
          <a:lstStyle/>
          <a:p>
            <a:r>
              <a:rPr lang="en-US"/>
              <a:t>Insert document title</a:t>
            </a:r>
            <a:endParaRPr lang="en-US" dirty="0"/>
          </a:p>
        </p:txBody>
      </p:sp>
      <p:sp>
        <p:nvSpPr>
          <p:cNvPr id="6" name="Slide Number Placeholder 5">
            <a:extLst>
              <a:ext uri="{FF2B5EF4-FFF2-40B4-BE49-F238E27FC236}">
                <a16:creationId xmlns:a16="http://schemas.microsoft.com/office/drawing/2014/main" id="{797F8B9B-9A8A-D25E-9AD5-2737834F3F65}"/>
              </a:ext>
            </a:extLst>
          </p:cNvPr>
          <p:cNvSpPr>
            <a:spLocks noGrp="1"/>
          </p:cNvSpPr>
          <p:nvPr>
            <p:ph type="sldNum" sz="quarter" idx="12"/>
          </p:nvPr>
        </p:nvSpPr>
        <p:spPr>
          <a:xfrm>
            <a:off x="11613871" y="6389508"/>
            <a:ext cx="360000" cy="252000"/>
          </a:xfrm>
          <a:prstGeom prst="rect">
            <a:avLst/>
          </a:prstGeom>
        </p:spPr>
        <p:txBody>
          <a:bodyPr/>
          <a:lstStyle/>
          <a:p>
            <a:fld id="{4BBB9550-FBAA-A249-81D4-5900A8C447E2}" type="slidenum">
              <a:rPr lang="en-US" smtClean="0"/>
              <a:pPr/>
              <a:t>‹#›</a:t>
            </a:fld>
            <a:endParaRPr lang="en-US"/>
          </a:p>
        </p:txBody>
      </p:sp>
    </p:spTree>
    <p:extLst>
      <p:ext uri="{BB962C8B-B14F-4D97-AF65-F5344CB8AC3E}">
        <p14:creationId xmlns:p14="http://schemas.microsoft.com/office/powerpoint/2010/main" val="3691623574"/>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1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263525" y="1089026"/>
            <a:ext cx="3993673" cy="2511056"/>
          </a:xfrm>
        </p:spPr>
        <p:txBody>
          <a:bodyPr tIns="18000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5375276" y="2528887"/>
            <a:ext cx="6193199" cy="3600449"/>
          </a:xfrm>
        </p:spPr>
        <p:txBody>
          <a:bodyPr>
            <a:normAutofit/>
          </a:bodyPr>
          <a:lstStyle>
            <a:lvl1pPr>
              <a:spcAft>
                <a:spcPts val="800"/>
              </a:spcAft>
              <a:defRPr sz="2000" baseline="0"/>
            </a:lvl1pPr>
            <a:lvl2pPr>
              <a:spcAft>
                <a:spcPts val="800"/>
              </a:spcAft>
              <a:defRPr sz="2000" baseline="0"/>
            </a:lvl2pPr>
            <a:lvl3pPr>
              <a:spcAft>
                <a:spcPts val="800"/>
              </a:spcAft>
              <a:defRPr sz="2000" baseline="0"/>
            </a:lvl3pPr>
            <a:lvl4pPr>
              <a:spcAft>
                <a:spcPts val="800"/>
              </a:spcAft>
              <a:defRPr sz="2000" baseline="0"/>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D6A1C2D-B524-30B5-D6AC-796308008769}"/>
              </a:ext>
            </a:extLst>
          </p:cNvPr>
          <p:cNvCxnSpPr>
            <a:cxnSpLocks/>
          </p:cNvCxnSpPr>
          <p:nvPr userDrawn="1"/>
        </p:nvCxnSpPr>
        <p:spPr>
          <a:xfrm>
            <a:off x="4628044" y="1089026"/>
            <a:ext cx="0" cy="5040312"/>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995408-3FA2-98E6-51A6-7801F3B3303F}"/>
              </a:ext>
            </a:extLst>
          </p:cNvPr>
          <p:cNvCxnSpPr>
            <a:cxnSpLocks/>
          </p:cNvCxnSpPr>
          <p:nvPr userDrawn="1"/>
        </p:nvCxnSpPr>
        <p:spPr>
          <a:xfrm>
            <a:off x="4628044" y="2168525"/>
            <a:ext cx="7300431"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F52398-ED92-3571-5FDF-F64D86E0ACC5}"/>
              </a:ext>
            </a:extLst>
          </p:cNvPr>
          <p:cNvCxnSpPr>
            <a:cxnSpLocks/>
          </p:cNvCxnSpPr>
          <p:nvPr userDrawn="1"/>
        </p:nvCxnSpPr>
        <p:spPr>
          <a:xfrm>
            <a:off x="263525" y="3600085"/>
            <a:ext cx="436451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341F252B-3ADF-79EB-36F1-2CC3736CBD25}"/>
              </a:ext>
            </a:extLst>
          </p:cNvPr>
          <p:cNvSpPr>
            <a:spLocks noGrp="1"/>
          </p:cNvSpPr>
          <p:nvPr>
            <p:ph type="ftr" sz="quarter" idx="13"/>
          </p:nvPr>
        </p:nvSpPr>
        <p:spPr/>
        <p:txBody>
          <a:bodyPr/>
          <a:lstStyle/>
          <a:p>
            <a:r>
              <a:rPr lang="en-US"/>
              <a:t>Insert document title</a:t>
            </a:r>
            <a:endParaRPr lang="en-US" dirty="0"/>
          </a:p>
        </p:txBody>
      </p:sp>
      <p:sp>
        <p:nvSpPr>
          <p:cNvPr id="5" name="Slide Number Placeholder 6">
            <a:extLst>
              <a:ext uri="{FF2B5EF4-FFF2-40B4-BE49-F238E27FC236}">
                <a16:creationId xmlns:a16="http://schemas.microsoft.com/office/drawing/2014/main" id="{56A4CA15-A133-9E3A-8343-D670E4204209}"/>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644236268"/>
      </p:ext>
    </p:extLst>
  </p:cSld>
  <p:clrMapOvr>
    <a:masterClrMapping/>
  </p:clrMapOvr>
  <p:extLst>
    <p:ext uri="{DCECCB84-F9BA-43D5-87BE-67443E8EF086}">
      <p15:sldGuideLst xmlns:p15="http://schemas.microsoft.com/office/powerpoint/2012/main">
        <p15:guide id="2" orient="horz" pos="1366" userDrawn="1">
          <p15:clr>
            <a:srgbClr val="FBAE40"/>
          </p15:clr>
        </p15:guide>
        <p15:guide id="4" pos="7287" userDrawn="1">
          <p15:clr>
            <a:srgbClr val="FBAE40"/>
          </p15:clr>
        </p15:guide>
        <p15:guide id="5" pos="3386" userDrawn="1">
          <p15:clr>
            <a:srgbClr val="FBAE40"/>
          </p15:clr>
        </p15:guide>
        <p15:guide id="6" orient="horz" pos="15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 1 chart/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263525" y="1089027"/>
            <a:ext cx="3993673" cy="1522438"/>
          </a:xfrm>
        </p:spPr>
        <p:txBody>
          <a:bodyPr tIns="18000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5195890" y="1089025"/>
            <a:ext cx="6732580" cy="5040311"/>
          </a:xfrm>
        </p:spPr>
        <p:txBody>
          <a:bodyPr>
            <a:normAutofit/>
          </a:bodyPr>
          <a:lstStyle>
            <a:lvl1pPr>
              <a:spcAft>
                <a:spcPts val="800"/>
              </a:spcAft>
              <a:defRPr sz="1800" baseline="0"/>
            </a:lvl1pPr>
            <a:lvl2pPr>
              <a:spcAft>
                <a:spcPts val="800"/>
              </a:spcAft>
              <a:defRPr sz="1800" baseline="0"/>
            </a:lvl2pPr>
            <a:lvl3pPr>
              <a:spcAft>
                <a:spcPts val="800"/>
              </a:spcAft>
              <a:defRPr sz="1800" baseline="0"/>
            </a:lvl3pPr>
            <a:lvl4pPr>
              <a:spcAft>
                <a:spcPts val="800"/>
              </a:spcAft>
              <a:defRPr sz="1800" baseline="0"/>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D6A1C2D-B524-30B5-D6AC-796308008769}"/>
              </a:ext>
            </a:extLst>
          </p:cNvPr>
          <p:cNvCxnSpPr>
            <a:cxnSpLocks/>
          </p:cNvCxnSpPr>
          <p:nvPr userDrawn="1"/>
        </p:nvCxnSpPr>
        <p:spPr>
          <a:xfrm>
            <a:off x="4628044" y="1089026"/>
            <a:ext cx="0" cy="5040312"/>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F52398-ED92-3571-5FDF-F64D86E0ACC5}"/>
              </a:ext>
            </a:extLst>
          </p:cNvPr>
          <p:cNvCxnSpPr>
            <a:cxnSpLocks/>
          </p:cNvCxnSpPr>
          <p:nvPr userDrawn="1"/>
        </p:nvCxnSpPr>
        <p:spPr>
          <a:xfrm>
            <a:off x="263525" y="2889250"/>
            <a:ext cx="436451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341F252B-3ADF-79EB-36F1-2CC3736CBD25}"/>
              </a:ext>
            </a:extLst>
          </p:cNvPr>
          <p:cNvSpPr>
            <a:spLocks noGrp="1"/>
          </p:cNvSpPr>
          <p:nvPr>
            <p:ph type="ftr" sz="quarter" idx="13"/>
          </p:nvPr>
        </p:nvSpPr>
        <p:spPr/>
        <p:txBody>
          <a:bodyPr/>
          <a:lstStyle/>
          <a:p>
            <a:r>
              <a:rPr lang="en-US"/>
              <a:t>Insert document title</a:t>
            </a:r>
            <a:endParaRPr lang="en-US" dirty="0"/>
          </a:p>
        </p:txBody>
      </p:sp>
      <p:sp>
        <p:nvSpPr>
          <p:cNvPr id="5" name="Content Placeholder 2">
            <a:extLst>
              <a:ext uri="{FF2B5EF4-FFF2-40B4-BE49-F238E27FC236}">
                <a16:creationId xmlns:a16="http://schemas.microsoft.com/office/drawing/2014/main" id="{44E6CC8A-D4A0-0B1F-5EE7-85712B0CE073}"/>
              </a:ext>
            </a:extLst>
          </p:cNvPr>
          <p:cNvSpPr>
            <a:spLocks noGrp="1"/>
          </p:cNvSpPr>
          <p:nvPr>
            <p:ph idx="14"/>
          </p:nvPr>
        </p:nvSpPr>
        <p:spPr>
          <a:xfrm>
            <a:off x="263526" y="3141663"/>
            <a:ext cx="3993672" cy="2987675"/>
          </a:xfrm>
        </p:spPr>
        <p:txBody>
          <a:bodyPr>
            <a:normAutofit/>
          </a:bodyPr>
          <a:lstStyle>
            <a:lvl1pPr>
              <a:spcAft>
                <a:spcPts val="800"/>
              </a:spcAft>
              <a:defRPr sz="1800" baseline="0"/>
            </a:lvl1pPr>
            <a:lvl2pPr>
              <a:spcAft>
                <a:spcPts val="800"/>
              </a:spcAft>
              <a:defRPr sz="1800" baseline="0"/>
            </a:lvl2pPr>
            <a:lvl3pPr>
              <a:spcAft>
                <a:spcPts val="800"/>
              </a:spcAft>
              <a:defRPr sz="1800" baseline="0"/>
            </a:lvl3pPr>
            <a:lvl4pPr>
              <a:spcAft>
                <a:spcPts val="800"/>
              </a:spcAft>
              <a:defRPr sz="1800"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6">
            <a:extLst>
              <a:ext uri="{FF2B5EF4-FFF2-40B4-BE49-F238E27FC236}">
                <a16:creationId xmlns:a16="http://schemas.microsoft.com/office/drawing/2014/main" id="{AC9857F8-73CF-B57C-5FB2-F43A0437552D}"/>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998464172"/>
      </p:ext>
    </p:extLst>
  </p:cSld>
  <p:clrMapOvr>
    <a:masterClrMapping/>
  </p:clrMapOvr>
  <p:extLst>
    <p:ext uri="{DCECCB84-F9BA-43D5-87BE-67443E8EF086}">
      <p15:sldGuideLst xmlns:p15="http://schemas.microsoft.com/office/powerpoint/2012/main">
        <p15:guide id="2" orient="horz" pos="1820" userDrawn="1">
          <p15:clr>
            <a:srgbClr val="FBAE40"/>
          </p15:clr>
        </p15:guide>
        <p15:guide id="4" pos="7287" userDrawn="1">
          <p15:clr>
            <a:srgbClr val="FBAE40"/>
          </p15:clr>
        </p15:guide>
        <p15:guide id="5" pos="3273" userDrawn="1">
          <p15:clr>
            <a:srgbClr val="FBAE40"/>
          </p15:clr>
        </p15:guide>
        <p15:guide id="7" orient="horz" pos="19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 2 charts/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263525" y="1089027"/>
            <a:ext cx="3993673" cy="1522438"/>
          </a:xfrm>
        </p:spPr>
        <p:txBody>
          <a:bodyPr tIns="18000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5195890" y="1089025"/>
            <a:ext cx="6728400" cy="2340000"/>
          </a:xfrm>
        </p:spPr>
        <p:txBody>
          <a:bodyPr>
            <a:normAutofit/>
          </a:bodyPr>
          <a:lstStyle>
            <a:lvl1pPr>
              <a:spcAft>
                <a:spcPts val="800"/>
              </a:spcAft>
              <a:defRPr sz="1800" baseline="0"/>
            </a:lvl1pPr>
            <a:lvl2pPr>
              <a:spcAft>
                <a:spcPts val="800"/>
              </a:spcAft>
              <a:defRPr sz="1800" baseline="0"/>
            </a:lvl2pPr>
            <a:lvl3pPr>
              <a:spcAft>
                <a:spcPts val="800"/>
              </a:spcAft>
              <a:defRPr sz="1800" baseline="0"/>
            </a:lvl3pPr>
            <a:lvl4pPr>
              <a:spcAft>
                <a:spcPts val="800"/>
              </a:spcAft>
              <a:defRPr sz="1800" baseline="0"/>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D6A1C2D-B524-30B5-D6AC-796308008769}"/>
              </a:ext>
            </a:extLst>
          </p:cNvPr>
          <p:cNvCxnSpPr>
            <a:cxnSpLocks/>
          </p:cNvCxnSpPr>
          <p:nvPr userDrawn="1"/>
        </p:nvCxnSpPr>
        <p:spPr>
          <a:xfrm>
            <a:off x="4628044" y="1089026"/>
            <a:ext cx="0" cy="5040312"/>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F52398-ED92-3571-5FDF-F64D86E0ACC5}"/>
              </a:ext>
            </a:extLst>
          </p:cNvPr>
          <p:cNvCxnSpPr>
            <a:cxnSpLocks/>
          </p:cNvCxnSpPr>
          <p:nvPr userDrawn="1"/>
        </p:nvCxnSpPr>
        <p:spPr>
          <a:xfrm>
            <a:off x="263525" y="2889250"/>
            <a:ext cx="436451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341F252B-3ADF-79EB-36F1-2CC3736CBD25}"/>
              </a:ext>
            </a:extLst>
          </p:cNvPr>
          <p:cNvSpPr>
            <a:spLocks noGrp="1"/>
          </p:cNvSpPr>
          <p:nvPr>
            <p:ph type="ftr" sz="quarter" idx="13"/>
          </p:nvPr>
        </p:nvSpPr>
        <p:spPr/>
        <p:txBody>
          <a:bodyPr/>
          <a:lstStyle/>
          <a:p>
            <a:r>
              <a:rPr lang="en-US"/>
              <a:t>Insert document title</a:t>
            </a:r>
            <a:endParaRPr lang="en-US" dirty="0"/>
          </a:p>
        </p:txBody>
      </p:sp>
      <p:sp>
        <p:nvSpPr>
          <p:cNvPr id="5" name="Content Placeholder 2">
            <a:extLst>
              <a:ext uri="{FF2B5EF4-FFF2-40B4-BE49-F238E27FC236}">
                <a16:creationId xmlns:a16="http://schemas.microsoft.com/office/drawing/2014/main" id="{44E6CC8A-D4A0-0B1F-5EE7-85712B0CE073}"/>
              </a:ext>
            </a:extLst>
          </p:cNvPr>
          <p:cNvSpPr>
            <a:spLocks noGrp="1"/>
          </p:cNvSpPr>
          <p:nvPr>
            <p:ph idx="14"/>
          </p:nvPr>
        </p:nvSpPr>
        <p:spPr>
          <a:xfrm>
            <a:off x="263526" y="3141663"/>
            <a:ext cx="3993672" cy="2987675"/>
          </a:xfrm>
        </p:spPr>
        <p:txBody>
          <a:bodyPr>
            <a:normAutofit/>
          </a:bodyPr>
          <a:lstStyle>
            <a:lvl1pPr>
              <a:spcAft>
                <a:spcPts val="800"/>
              </a:spcAft>
              <a:defRPr sz="1800" baseline="0"/>
            </a:lvl1pPr>
            <a:lvl2pPr>
              <a:spcAft>
                <a:spcPts val="800"/>
              </a:spcAft>
              <a:defRPr sz="1800" baseline="0"/>
            </a:lvl2pPr>
            <a:lvl3pPr>
              <a:spcAft>
                <a:spcPts val="800"/>
              </a:spcAft>
              <a:defRPr sz="1800" baseline="0"/>
            </a:lvl3pPr>
            <a:lvl4pPr>
              <a:spcAft>
                <a:spcPts val="800"/>
              </a:spcAft>
              <a:defRPr sz="1800"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A14DBA18-C30E-C189-5AFA-510835B8D936}"/>
              </a:ext>
            </a:extLst>
          </p:cNvPr>
          <p:cNvSpPr>
            <a:spLocks noGrp="1"/>
          </p:cNvSpPr>
          <p:nvPr>
            <p:ph idx="15"/>
          </p:nvPr>
        </p:nvSpPr>
        <p:spPr>
          <a:xfrm>
            <a:off x="5195890" y="3789338"/>
            <a:ext cx="6728400" cy="2340000"/>
          </a:xfrm>
        </p:spPr>
        <p:txBody>
          <a:bodyPr>
            <a:normAutofit/>
          </a:bodyPr>
          <a:lstStyle>
            <a:lvl1pPr>
              <a:spcAft>
                <a:spcPts val="800"/>
              </a:spcAft>
              <a:defRPr sz="1800" baseline="0"/>
            </a:lvl1pPr>
            <a:lvl2pPr>
              <a:spcAft>
                <a:spcPts val="800"/>
              </a:spcAft>
              <a:defRPr sz="1800" baseline="0"/>
            </a:lvl2pPr>
            <a:lvl3pPr>
              <a:spcAft>
                <a:spcPts val="800"/>
              </a:spcAft>
              <a:defRPr sz="1800" baseline="0"/>
            </a:lvl3pPr>
            <a:lvl4pPr>
              <a:spcAft>
                <a:spcPts val="800"/>
              </a:spcAft>
              <a:defRPr sz="1800"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6">
            <a:extLst>
              <a:ext uri="{FF2B5EF4-FFF2-40B4-BE49-F238E27FC236}">
                <a16:creationId xmlns:a16="http://schemas.microsoft.com/office/drawing/2014/main" id="{B9F89DEB-3813-685D-4E10-A39D77DA2358}"/>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841714480"/>
      </p:ext>
    </p:extLst>
  </p:cSld>
  <p:clrMapOvr>
    <a:masterClrMapping/>
  </p:clrMapOvr>
  <p:extLst>
    <p:ext uri="{DCECCB84-F9BA-43D5-87BE-67443E8EF086}">
      <p15:sldGuideLst xmlns:p15="http://schemas.microsoft.com/office/powerpoint/2012/main">
        <p15:guide id="2" orient="horz" pos="1820" userDrawn="1">
          <p15:clr>
            <a:srgbClr val="FBAE40"/>
          </p15:clr>
        </p15:guide>
        <p15:guide id="4" pos="7287" userDrawn="1">
          <p15:clr>
            <a:srgbClr val="FBAE40"/>
          </p15:clr>
        </p15:guide>
        <p15:guide id="5" pos="3273" userDrawn="1">
          <p15:clr>
            <a:srgbClr val="FBAE40"/>
          </p15:clr>
        </p15:guide>
        <p15:guide id="7" orient="horz" pos="19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 Column + Intr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3900487" y="1089026"/>
            <a:ext cx="8027987"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528888"/>
            <a:ext cx="2909981" cy="3600450"/>
          </a:xfrm>
        </p:spPr>
        <p:txBody>
          <a:bodyPr>
            <a:normAutofit/>
          </a:bodyPr>
          <a:lstStyle>
            <a:lvl1pPr>
              <a:spcBef>
                <a:spcPts val="0"/>
              </a:spcBef>
              <a:spcAft>
                <a:spcPts val="800"/>
              </a:spcAft>
              <a:defRPr sz="2000" baseline="0"/>
            </a:lvl1pPr>
            <a:lvl2pPr>
              <a:spcBef>
                <a:spcPts val="0"/>
              </a:spcBef>
              <a:spcAft>
                <a:spcPts val="800"/>
              </a:spcAft>
              <a:defRPr sz="2000" baseline="0"/>
            </a:lvl2pPr>
            <a:lvl3pPr>
              <a:spcBef>
                <a:spcPts val="0"/>
              </a:spcBef>
              <a:spcAft>
                <a:spcPts val="800"/>
              </a:spcAft>
              <a:defRPr sz="2000" baseline="0"/>
            </a:lvl3pPr>
            <a:lvl4pPr>
              <a:spcBef>
                <a:spcPts val="0"/>
              </a:spcBef>
              <a:spcAft>
                <a:spcPts val="800"/>
              </a:spcAft>
              <a:defRPr sz="2000" baseline="0"/>
            </a:lvl4pPr>
            <a:lvl5pPr>
              <a:spcBef>
                <a:spcPts val="0"/>
              </a:spcBef>
              <a:spcAft>
                <a:spcPts val="800"/>
              </a:spcAft>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3900488" y="2528888"/>
            <a:ext cx="7667987"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grpSp>
        <p:nvGrpSpPr>
          <p:cNvPr id="8" name="Group 7">
            <a:extLst>
              <a:ext uri="{FF2B5EF4-FFF2-40B4-BE49-F238E27FC236}">
                <a16:creationId xmlns:a16="http://schemas.microsoft.com/office/drawing/2014/main" id="{F357DDAE-EAC6-C9AC-6F6C-90F9D28DB63A}"/>
              </a:ext>
            </a:extLst>
          </p:cNvPr>
          <p:cNvGrpSpPr/>
          <p:nvPr userDrawn="1"/>
        </p:nvGrpSpPr>
        <p:grpSpPr>
          <a:xfrm>
            <a:off x="270419" y="1089026"/>
            <a:ext cx="1448096" cy="965397"/>
            <a:chOff x="6334960" y="1089026"/>
            <a:chExt cx="1448096" cy="965397"/>
          </a:xfrm>
        </p:grpSpPr>
        <p:sp>
          <p:nvSpPr>
            <p:cNvPr id="9" name="Oval 8">
              <a:extLst>
                <a:ext uri="{FF2B5EF4-FFF2-40B4-BE49-F238E27FC236}">
                  <a16:creationId xmlns:a16="http://schemas.microsoft.com/office/drawing/2014/main" id="{DD21F887-8EC6-AA65-98BB-3705CEC4C297}"/>
                </a:ext>
              </a:extLst>
            </p:cNvPr>
            <p:cNvSpPr/>
            <p:nvPr userDrawn="1"/>
          </p:nvSpPr>
          <p:spPr>
            <a:xfrm>
              <a:off x="6334960" y="1089026"/>
              <a:ext cx="965397" cy="965397"/>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F5D6E5-EC72-A0C2-0A52-933F4EEA4B61}"/>
                </a:ext>
              </a:extLst>
            </p:cNvPr>
            <p:cNvSpPr/>
            <p:nvPr userDrawn="1"/>
          </p:nvSpPr>
          <p:spPr>
            <a:xfrm>
              <a:off x="6817659" y="1089026"/>
              <a:ext cx="965397" cy="965397"/>
            </a:xfrm>
            <a:prstGeom prst="ellipse">
              <a:avLst/>
            </a:prstGeom>
            <a:solidFill>
              <a:srgbClr val="CB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6">
            <a:extLst>
              <a:ext uri="{FF2B5EF4-FFF2-40B4-BE49-F238E27FC236}">
                <a16:creationId xmlns:a16="http://schemas.microsoft.com/office/drawing/2014/main" id="{A1DDE31D-1D8A-6575-5C0F-9F9D7747ED37}"/>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684219904"/>
      </p:ext>
    </p:extLst>
  </p:cSld>
  <p:clrMapOvr>
    <a:masterClrMapping/>
  </p:clrMapOvr>
  <p:extLst>
    <p:ext uri="{DCECCB84-F9BA-43D5-87BE-67443E8EF086}">
      <p15:sldGuideLst xmlns:p15="http://schemas.microsoft.com/office/powerpoint/2012/main">
        <p15:guide id="1" orient="horz" pos="1593">
          <p15:clr>
            <a:srgbClr val="FBAE40"/>
          </p15:clr>
        </p15:guide>
        <p15:guide id="2" pos="2457">
          <p15:clr>
            <a:srgbClr val="FBAE40"/>
          </p15:clr>
        </p15:guide>
        <p15:guide id="4" pos="200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 Column + Intro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5" y="1089026"/>
            <a:ext cx="11664949"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528888"/>
            <a:ext cx="2909981" cy="3600450"/>
          </a:xfrm>
        </p:spPr>
        <p:txBody>
          <a:bodyPr>
            <a:normAutofit/>
          </a:bodyPr>
          <a:lstStyle>
            <a:lvl1pPr>
              <a:spcBef>
                <a:spcPts val="0"/>
              </a:spcBef>
              <a:spcAft>
                <a:spcPts val="800"/>
              </a:spcAft>
              <a:defRPr sz="2000" baseline="0"/>
            </a:lvl1pPr>
            <a:lvl2pPr>
              <a:spcBef>
                <a:spcPts val="0"/>
              </a:spcBef>
              <a:spcAft>
                <a:spcPts val="800"/>
              </a:spcAft>
              <a:defRPr sz="2000" baseline="0"/>
            </a:lvl2pPr>
            <a:lvl3pPr>
              <a:spcBef>
                <a:spcPts val="0"/>
              </a:spcBef>
              <a:spcAft>
                <a:spcPts val="800"/>
              </a:spcAft>
              <a:defRPr sz="2000" baseline="0"/>
            </a:lvl3pPr>
            <a:lvl4pPr>
              <a:spcBef>
                <a:spcPts val="0"/>
              </a:spcBef>
              <a:spcAft>
                <a:spcPts val="800"/>
              </a:spcAft>
              <a:defRPr sz="2000" baseline="0"/>
            </a:lvl4pPr>
            <a:lvl5pPr>
              <a:spcBef>
                <a:spcPts val="0"/>
              </a:spcBef>
              <a:spcAft>
                <a:spcPts val="800"/>
              </a:spcAft>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4619625" y="2528888"/>
            <a:ext cx="73088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cxnSp>
        <p:nvCxnSpPr>
          <p:cNvPr id="5" name="Straight Connector 4">
            <a:extLst>
              <a:ext uri="{FF2B5EF4-FFF2-40B4-BE49-F238E27FC236}">
                <a16:creationId xmlns:a16="http://schemas.microsoft.com/office/drawing/2014/main" id="{E3C40E7E-B9FB-49F3-2301-2B1A6BCA66F4}"/>
              </a:ext>
            </a:extLst>
          </p:cNvPr>
          <p:cNvCxnSpPr>
            <a:cxnSpLocks/>
          </p:cNvCxnSpPr>
          <p:nvPr userDrawn="1"/>
        </p:nvCxnSpPr>
        <p:spPr>
          <a:xfrm>
            <a:off x="3900488" y="2158990"/>
            <a:ext cx="0" cy="3970348"/>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1BED5E-190A-5E12-FFCF-BAF79D6F8FBD}"/>
              </a:ext>
            </a:extLst>
          </p:cNvPr>
          <p:cNvCxnSpPr>
            <a:cxnSpLocks/>
          </p:cNvCxnSpPr>
          <p:nvPr userDrawn="1"/>
        </p:nvCxnSpPr>
        <p:spPr>
          <a:xfrm>
            <a:off x="263525" y="2158990"/>
            <a:ext cx="1166494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D5F84A8F-43C4-D383-55F0-A8315750D288}"/>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4146494750"/>
      </p:ext>
    </p:extLst>
  </p:cSld>
  <p:clrMapOvr>
    <a:masterClrMapping/>
  </p:clrMapOvr>
  <p:extLst>
    <p:ext uri="{DCECCB84-F9BA-43D5-87BE-67443E8EF086}">
      <p15:sldGuideLst xmlns:p15="http://schemas.microsoft.com/office/powerpoint/2012/main">
        <p15:guide id="1" orient="horz" pos="1593">
          <p15:clr>
            <a:srgbClr val="FBAE40"/>
          </p15:clr>
        </p15:guide>
        <p15:guide id="2" pos="2003">
          <p15:clr>
            <a:srgbClr val="FBAE40"/>
          </p15:clr>
        </p15:guide>
        <p15:guide id="4" pos="291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Column – text heavy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5" y="1089026"/>
            <a:ext cx="9996043" cy="96539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528888"/>
            <a:ext cx="5076825"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6456724" y="2528888"/>
            <a:ext cx="5111751"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grpSp>
        <p:nvGrpSpPr>
          <p:cNvPr id="9" name="Group 8">
            <a:extLst>
              <a:ext uri="{FF2B5EF4-FFF2-40B4-BE49-F238E27FC236}">
                <a16:creationId xmlns:a16="http://schemas.microsoft.com/office/drawing/2014/main" id="{C9ACFCA4-686F-2737-A2D0-80B96206D897}"/>
              </a:ext>
            </a:extLst>
          </p:cNvPr>
          <p:cNvGrpSpPr/>
          <p:nvPr userDrawn="1"/>
        </p:nvGrpSpPr>
        <p:grpSpPr>
          <a:xfrm>
            <a:off x="10480379" y="1089026"/>
            <a:ext cx="1448096" cy="965397"/>
            <a:chOff x="6334960" y="1089026"/>
            <a:chExt cx="1448096" cy="965397"/>
          </a:xfrm>
        </p:grpSpPr>
        <p:sp>
          <p:nvSpPr>
            <p:cNvPr id="10" name="Oval 9">
              <a:extLst>
                <a:ext uri="{FF2B5EF4-FFF2-40B4-BE49-F238E27FC236}">
                  <a16:creationId xmlns:a16="http://schemas.microsoft.com/office/drawing/2014/main" id="{9D22FF1D-2FC1-A447-F5F6-6BD737571722}"/>
                </a:ext>
              </a:extLst>
            </p:cNvPr>
            <p:cNvSpPr/>
            <p:nvPr userDrawn="1"/>
          </p:nvSpPr>
          <p:spPr>
            <a:xfrm>
              <a:off x="6334960" y="1089026"/>
              <a:ext cx="965397" cy="965397"/>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8E637C2-D56A-D0A7-C1CC-516DED476B50}"/>
                </a:ext>
              </a:extLst>
            </p:cNvPr>
            <p:cNvSpPr/>
            <p:nvPr userDrawn="1"/>
          </p:nvSpPr>
          <p:spPr>
            <a:xfrm>
              <a:off x="6817659" y="1089026"/>
              <a:ext cx="965397" cy="965397"/>
            </a:xfrm>
            <a:prstGeom prst="ellipse">
              <a:avLst/>
            </a:prstGeom>
            <a:solidFill>
              <a:srgbClr val="CBD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6">
            <a:extLst>
              <a:ext uri="{FF2B5EF4-FFF2-40B4-BE49-F238E27FC236}">
                <a16:creationId xmlns:a16="http://schemas.microsoft.com/office/drawing/2014/main" id="{9827D63A-1C31-0FCC-8EEB-7047F2F8AD1F}"/>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51647500"/>
      </p:ext>
    </p:extLst>
  </p:cSld>
  <p:clrMapOvr>
    <a:masterClrMapping/>
  </p:clrMapOvr>
  <p:extLst>
    <p:ext uri="{DCECCB84-F9BA-43D5-87BE-67443E8EF086}">
      <p15:sldGuideLst xmlns:p15="http://schemas.microsoft.com/office/powerpoint/2012/main">
        <p15:guide id="1" orient="horz" pos="1593">
          <p15:clr>
            <a:srgbClr val="FBAE40"/>
          </p15:clr>
        </p15:guide>
        <p15:guide id="2" pos="3364">
          <p15:clr>
            <a:srgbClr val="FBAE40"/>
          </p15:clr>
        </p15:guide>
        <p15:guide id="3"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 text heavy B">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F856A1E8-C297-6ECA-F283-4E939DC41697}"/>
              </a:ext>
            </a:extLst>
          </p:cNvPr>
          <p:cNvSpPr>
            <a:spLocks noGrp="1" noChangeAspect="1"/>
          </p:cNvSpPr>
          <p:nvPr>
            <p:ph type="pic" sz="quarter" idx="10"/>
          </p:nvPr>
        </p:nvSpPr>
        <p:spPr>
          <a:xfrm>
            <a:off x="8233248" y="0"/>
            <a:ext cx="3958752" cy="2225066"/>
          </a:xfrm>
          <a:custGeom>
            <a:avLst/>
            <a:gdLst>
              <a:gd name="connsiteX0" fmla="*/ 7831 w 3958752"/>
              <a:gd name="connsiteY0" fmla="*/ 0 h 2225066"/>
              <a:gd name="connsiteX1" fmla="*/ 3958752 w 3958752"/>
              <a:gd name="connsiteY1" fmla="*/ 0 h 2225066"/>
              <a:gd name="connsiteX2" fmla="*/ 3958752 w 3958752"/>
              <a:gd name="connsiteY2" fmla="*/ 999367 h 2225066"/>
              <a:gd name="connsiteX3" fmla="*/ 3890162 w 3958752"/>
              <a:gd name="connsiteY3" fmla="*/ 1141751 h 2225066"/>
              <a:gd name="connsiteX4" fmla="*/ 2070000 w 3958752"/>
              <a:gd name="connsiteY4" fmla="*/ 2225066 h 2225066"/>
              <a:gd name="connsiteX5" fmla="*/ 0 w 3958752"/>
              <a:gd name="connsiteY5" fmla="*/ 155066 h 222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752" h="2225066">
                <a:moveTo>
                  <a:pt x="7831" y="0"/>
                </a:moveTo>
                <a:lnTo>
                  <a:pt x="3958752" y="0"/>
                </a:lnTo>
                <a:lnTo>
                  <a:pt x="3958752" y="999367"/>
                </a:lnTo>
                <a:lnTo>
                  <a:pt x="3890162" y="1141751"/>
                </a:lnTo>
                <a:cubicBezTo>
                  <a:pt x="3539630" y="1787022"/>
                  <a:pt x="2855970" y="2225066"/>
                  <a:pt x="2070000" y="2225066"/>
                </a:cubicBezTo>
                <a:cubicBezTo>
                  <a:pt x="926771" y="2225066"/>
                  <a:pt x="0" y="1298295"/>
                  <a:pt x="0" y="155066"/>
                </a:cubicBezTo>
                <a:close/>
              </a:path>
            </a:pathLst>
          </a:custGeom>
          <a:solidFill>
            <a:schemeClr val="bg1">
              <a:lumMod val="95000"/>
            </a:schemeClr>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5" y="1089026"/>
            <a:ext cx="6192838" cy="96539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528888"/>
            <a:ext cx="5076825"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6456724" y="2528888"/>
            <a:ext cx="5111751"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sp>
        <p:nvSpPr>
          <p:cNvPr id="5" name="Slide Number Placeholder 6">
            <a:extLst>
              <a:ext uri="{FF2B5EF4-FFF2-40B4-BE49-F238E27FC236}">
                <a16:creationId xmlns:a16="http://schemas.microsoft.com/office/drawing/2014/main" id="{08AA7A3D-E446-B3B4-F9F3-BA649FBD35DF}"/>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238785822"/>
      </p:ext>
    </p:extLst>
  </p:cSld>
  <p:clrMapOvr>
    <a:masterClrMapping/>
  </p:clrMapOvr>
  <p:extLst>
    <p:ext uri="{DCECCB84-F9BA-43D5-87BE-67443E8EF086}">
      <p15:sldGuideLst xmlns:p15="http://schemas.microsoft.com/office/powerpoint/2012/main">
        <p15:guide id="1" orient="horz" pos="1593" userDrawn="1">
          <p15:clr>
            <a:srgbClr val="FBAE40"/>
          </p15:clr>
        </p15:guide>
        <p15:guide id="2" pos="3364" userDrawn="1">
          <p15:clr>
            <a:srgbClr val="FBAE40"/>
          </p15:clr>
        </p15:guide>
        <p15:guide id="3" pos="406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2431729B-6C74-496F-909E-CFFCE35D0F4E}"/>
              </a:ext>
            </a:extLst>
          </p:cNvPr>
          <p:cNvSpPr>
            <a:spLocks noGrp="1"/>
          </p:cNvSpPr>
          <p:nvPr>
            <p:ph type="body" sz="quarter" idx="11" hasCustomPrompt="1"/>
          </p:nvPr>
        </p:nvSpPr>
        <p:spPr>
          <a:xfrm>
            <a:off x="1024382" y="6293688"/>
            <a:ext cx="10592808" cy="332399"/>
          </a:xfrm>
        </p:spPr>
        <p:txBody>
          <a:bodyPr wrap="square" tIns="91440" bIns="91440" anchor="b" anchorCtr="0">
            <a:spAutoFit/>
          </a:bodyPr>
          <a:lstStyle>
            <a:lvl1pPr marL="0" indent="0">
              <a:lnSpc>
                <a:spcPct val="100000"/>
              </a:lnSpc>
              <a:spcBef>
                <a:spcPts val="0"/>
              </a:spcBef>
              <a:buNone/>
              <a:defRPr sz="900" b="0">
                <a:solidFill>
                  <a:schemeClr val="tx1"/>
                </a:solidFill>
              </a:defRPr>
            </a:lvl1pPr>
          </a:lstStyle>
          <a:p>
            <a:pPr lvl="0"/>
            <a:r>
              <a:rPr lang="en-US"/>
              <a:t>Source: Insert source or footnote copy here</a:t>
            </a:r>
          </a:p>
        </p:txBody>
      </p:sp>
      <p:sp>
        <p:nvSpPr>
          <p:cNvPr id="7" name="Text Placeholder 6">
            <a:extLst>
              <a:ext uri="{FF2B5EF4-FFF2-40B4-BE49-F238E27FC236}">
                <a16:creationId xmlns:a16="http://schemas.microsoft.com/office/drawing/2014/main" id="{8CF48505-AECD-47F2-B5D3-83B844D0EFA3}"/>
              </a:ext>
            </a:extLst>
          </p:cNvPr>
          <p:cNvSpPr>
            <a:spLocks noGrp="1"/>
          </p:cNvSpPr>
          <p:nvPr>
            <p:ph type="body" sz="quarter" idx="10" hasCustomPrompt="1"/>
          </p:nvPr>
        </p:nvSpPr>
        <p:spPr>
          <a:xfrm>
            <a:off x="263525" y="894543"/>
            <a:ext cx="11318875" cy="5226857"/>
          </a:xfrm>
        </p:spPr>
        <p:txBody>
          <a:bodyPr tIns="0" bIns="0">
            <a:noAutofit/>
          </a:bodyPr>
          <a:lstStyle>
            <a:lvl1pPr>
              <a:lnSpc>
                <a:spcPct val="90000"/>
              </a:lnSpc>
              <a:spcBef>
                <a:spcPts val="0"/>
              </a:spcBef>
              <a:defRPr sz="1600" b="0">
                <a:solidFill>
                  <a:schemeClr val="tx1"/>
                </a:solidFill>
              </a:defRPr>
            </a:lvl1pPr>
            <a:lvl2pPr>
              <a:defRPr sz="1680" b="0">
                <a:solidFill>
                  <a:srgbClr val="7F7F7F"/>
                </a:solidFill>
              </a:defRPr>
            </a:lvl2pPr>
            <a:lvl3pPr>
              <a:defRPr sz="1680" b="0">
                <a:solidFill>
                  <a:srgbClr val="7F7F7F"/>
                </a:solidFill>
              </a:defRPr>
            </a:lvl3pPr>
            <a:lvl4pPr>
              <a:defRPr sz="1680" b="0">
                <a:solidFill>
                  <a:srgbClr val="7F7F7F"/>
                </a:solidFill>
              </a:defRPr>
            </a:lvl4pPr>
            <a:lvl5pPr>
              <a:defRPr sz="1680" b="0">
                <a:solidFill>
                  <a:srgbClr val="7F7F7F"/>
                </a:solidFill>
              </a:defRPr>
            </a:lvl5pPr>
          </a:lstStyle>
          <a:p>
            <a:pPr lvl="0"/>
            <a:r>
              <a:rPr lang="en-US" dirty="0"/>
              <a:t>Click to edit master subtitle style</a:t>
            </a:r>
            <a:endParaRPr lang="en-GB" dirty="0"/>
          </a:p>
        </p:txBody>
      </p:sp>
      <p:sp>
        <p:nvSpPr>
          <p:cNvPr id="9" name="Title 1">
            <a:extLst>
              <a:ext uri="{FF2B5EF4-FFF2-40B4-BE49-F238E27FC236}">
                <a16:creationId xmlns:a16="http://schemas.microsoft.com/office/drawing/2014/main" id="{38637B19-464A-4058-B7F3-DD11A744FF1D}"/>
              </a:ext>
            </a:extLst>
          </p:cNvPr>
          <p:cNvSpPr>
            <a:spLocks noGrp="1"/>
          </p:cNvSpPr>
          <p:nvPr>
            <p:ph type="title" hasCustomPrompt="1"/>
          </p:nvPr>
        </p:nvSpPr>
        <p:spPr>
          <a:xfrm>
            <a:off x="263525" y="416966"/>
            <a:ext cx="11318875" cy="438912"/>
          </a:xfrm>
          <a:prstGeom prst="rect">
            <a:avLst/>
          </a:prstGeom>
        </p:spPr>
        <p:txBody>
          <a:bodyPr lIns="0" tIns="0" rIns="0" bIns="0">
            <a:noAutofit/>
          </a:bodyPr>
          <a:lstStyle>
            <a:lvl1pPr>
              <a:defRPr sz="2400">
                <a:solidFill>
                  <a:schemeClr val="tx2"/>
                </a:solidFill>
              </a:defRPr>
            </a:lvl1pPr>
          </a:lstStyle>
          <a:p>
            <a:r>
              <a:rPr lang="en-US" dirty="0"/>
              <a:t>Click to edit master title style</a:t>
            </a:r>
          </a:p>
        </p:txBody>
      </p:sp>
      <p:sp>
        <p:nvSpPr>
          <p:cNvPr id="2" name="Slide Number Placeholder 6">
            <a:extLst>
              <a:ext uri="{FF2B5EF4-FFF2-40B4-BE49-F238E27FC236}">
                <a16:creationId xmlns:a16="http://schemas.microsoft.com/office/drawing/2014/main" id="{57601671-2EB8-9E86-48E3-40CE032C64F4}"/>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979987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6" y="1089026"/>
            <a:ext cx="8019204"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168525"/>
            <a:ext cx="36540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4635520" y="2168525"/>
            <a:ext cx="3654000" cy="3960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sp>
        <p:nvSpPr>
          <p:cNvPr id="12" name="Freeform 11">
            <a:extLst>
              <a:ext uri="{FF2B5EF4-FFF2-40B4-BE49-F238E27FC236}">
                <a16:creationId xmlns:a16="http://schemas.microsoft.com/office/drawing/2014/main" id="{E505F1F1-5D4E-38AA-E5B9-20E3411D1686}"/>
              </a:ext>
            </a:extLst>
          </p:cNvPr>
          <p:cNvSpPr>
            <a:spLocks noChangeAspect="1"/>
          </p:cNvSpPr>
          <p:nvPr userDrawn="1"/>
        </p:nvSpPr>
        <p:spPr>
          <a:xfrm>
            <a:off x="9006839" y="0"/>
            <a:ext cx="2926800" cy="6126840"/>
          </a:xfrm>
          <a:custGeom>
            <a:avLst/>
            <a:gdLst>
              <a:gd name="connsiteX0" fmla="*/ 2583 w 2926800"/>
              <a:gd name="connsiteY0" fmla="*/ 0 h 6126840"/>
              <a:gd name="connsiteX1" fmla="*/ 2924218 w 2926800"/>
              <a:gd name="connsiteY1" fmla="*/ 0 h 6126840"/>
              <a:gd name="connsiteX2" fmla="*/ 2924218 w 2926800"/>
              <a:gd name="connsiteY2" fmla="*/ 4612308 h 6126840"/>
              <a:gd name="connsiteX3" fmla="*/ 2926800 w 2926800"/>
              <a:gd name="connsiteY3" fmla="*/ 4663440 h 6126840"/>
              <a:gd name="connsiteX4" fmla="*/ 1463400 w 2926800"/>
              <a:gd name="connsiteY4" fmla="*/ 6126840 h 6126840"/>
              <a:gd name="connsiteX5" fmla="*/ 0 w 2926800"/>
              <a:gd name="connsiteY5" fmla="*/ 4663440 h 6126840"/>
              <a:gd name="connsiteX6" fmla="*/ 2583 w 2926800"/>
              <a:gd name="connsiteY6" fmla="*/ 4612287 h 61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6800" h="6126840">
                <a:moveTo>
                  <a:pt x="2583" y="0"/>
                </a:moveTo>
                <a:lnTo>
                  <a:pt x="2924218" y="0"/>
                </a:lnTo>
                <a:lnTo>
                  <a:pt x="2924218" y="4612308"/>
                </a:lnTo>
                <a:lnTo>
                  <a:pt x="2926800" y="4663440"/>
                </a:lnTo>
                <a:cubicBezTo>
                  <a:pt x="2926800" y="5471654"/>
                  <a:pt x="2271614" y="6126840"/>
                  <a:pt x="1463400" y="6126840"/>
                </a:cubicBezTo>
                <a:cubicBezTo>
                  <a:pt x="655186" y="6126840"/>
                  <a:pt x="0" y="5471654"/>
                  <a:pt x="0" y="4663440"/>
                </a:cubicBezTo>
                <a:lnTo>
                  <a:pt x="2583" y="461228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 Placeholder 14">
            <a:extLst>
              <a:ext uri="{FF2B5EF4-FFF2-40B4-BE49-F238E27FC236}">
                <a16:creationId xmlns:a16="http://schemas.microsoft.com/office/drawing/2014/main" id="{7731AB75-FC3B-AD8A-74B5-3BA905E3F2D9}"/>
              </a:ext>
            </a:extLst>
          </p:cNvPr>
          <p:cNvSpPr>
            <a:spLocks noGrp="1"/>
          </p:cNvSpPr>
          <p:nvPr>
            <p:ph type="body" sz="quarter" idx="13"/>
          </p:nvPr>
        </p:nvSpPr>
        <p:spPr>
          <a:xfrm>
            <a:off x="9007475" y="1089025"/>
            <a:ext cx="2921000" cy="3714750"/>
          </a:xfrm>
        </p:spPr>
        <p:txBody>
          <a:bodyPr lIns="251999" rIns="251999" anchor="ctr" anchorCtr="0"/>
          <a:lstStyle>
            <a:lvl1pPr>
              <a:defRPr baseline="0">
                <a:solidFill>
                  <a:schemeClr val="bg1"/>
                </a:solidFill>
              </a:defRPr>
            </a:lvl1pPr>
          </a:lstStyle>
          <a:p>
            <a:pPr lvl="0"/>
            <a:r>
              <a:rPr lang="en-US"/>
              <a:t>Click to edit Master text styles</a:t>
            </a:r>
          </a:p>
        </p:txBody>
      </p:sp>
      <p:sp>
        <p:nvSpPr>
          <p:cNvPr id="5" name="Slide Number Placeholder 6">
            <a:extLst>
              <a:ext uri="{FF2B5EF4-FFF2-40B4-BE49-F238E27FC236}">
                <a16:creationId xmlns:a16="http://schemas.microsoft.com/office/drawing/2014/main" id="{73E88CAA-298D-31CF-816E-5C3A3A67447E}"/>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754723380"/>
      </p:ext>
    </p:extLst>
  </p:cSld>
  <p:clrMapOvr>
    <a:masterClrMapping/>
  </p:clrMapOvr>
  <p:extLst>
    <p:ext uri="{DCECCB84-F9BA-43D5-87BE-67443E8EF086}">
      <p15:sldGuideLst xmlns:p15="http://schemas.microsoft.com/office/powerpoint/2012/main">
        <p15:guide id="1" orient="horz" pos="1366" userDrawn="1">
          <p15:clr>
            <a:srgbClr val="FBAE40"/>
          </p15:clr>
        </p15:guide>
        <p15:guide id="3" pos="5223" userDrawn="1">
          <p15:clr>
            <a:srgbClr val="FBAE40"/>
          </p15:clr>
        </p15:guide>
        <p15:guide id="4" pos="2910" userDrawn="1">
          <p15:clr>
            <a:srgbClr val="FBAE40"/>
          </p15:clr>
        </p15:guide>
        <p15:guide id="5" pos="245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 text heavy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287173"/>
            <a:ext cx="36576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4153562" y="2287173"/>
            <a:ext cx="3657600" cy="38421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D70486EF-118F-33A8-2FC1-EFD5691D671D}"/>
              </a:ext>
            </a:extLst>
          </p:cNvPr>
          <p:cNvSpPr>
            <a:spLocks noGrp="1"/>
          </p:cNvSpPr>
          <p:nvPr>
            <p:ph sz="quarter" idx="13"/>
          </p:nvPr>
        </p:nvSpPr>
        <p:spPr>
          <a:xfrm>
            <a:off x="8043600" y="2287173"/>
            <a:ext cx="3657600" cy="38421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E0853F48-0DAE-B811-B89B-22271ECBED21}"/>
              </a:ext>
            </a:extLst>
          </p:cNvPr>
          <p:cNvSpPr>
            <a:spLocks noGrp="1"/>
          </p:cNvSpPr>
          <p:nvPr>
            <p:ph type="body" sz="quarter" idx="14" hasCustomPrompt="1"/>
          </p:nvPr>
        </p:nvSpPr>
        <p:spPr>
          <a:xfrm>
            <a:off x="1024382" y="6293688"/>
            <a:ext cx="10592808" cy="332399"/>
          </a:xfrm>
        </p:spPr>
        <p:txBody>
          <a:bodyPr wrap="square" tIns="91440" bIns="91440" anchor="b" anchorCtr="0">
            <a:spAutoFit/>
          </a:bodyPr>
          <a:lstStyle>
            <a:lvl1pPr marL="0" indent="0">
              <a:lnSpc>
                <a:spcPct val="100000"/>
              </a:lnSpc>
              <a:spcBef>
                <a:spcPts val="0"/>
              </a:spcBef>
              <a:buNone/>
              <a:defRPr sz="900" b="0">
                <a:solidFill>
                  <a:schemeClr val="tx1"/>
                </a:solidFill>
              </a:defRPr>
            </a:lvl1pPr>
          </a:lstStyle>
          <a:p>
            <a:pPr lvl="0"/>
            <a:r>
              <a:rPr lang="en-US"/>
              <a:t>Source: Insert source or footnote copy here</a:t>
            </a:r>
          </a:p>
        </p:txBody>
      </p:sp>
      <p:sp>
        <p:nvSpPr>
          <p:cNvPr id="12" name="Title 1">
            <a:extLst>
              <a:ext uri="{FF2B5EF4-FFF2-40B4-BE49-F238E27FC236}">
                <a16:creationId xmlns:a16="http://schemas.microsoft.com/office/drawing/2014/main" id="{BDE264DB-DCAA-A15B-A4D7-786EDF22E820}"/>
              </a:ext>
            </a:extLst>
          </p:cNvPr>
          <p:cNvSpPr txBox="1">
            <a:spLocks/>
          </p:cNvSpPr>
          <p:nvPr userDrawn="1"/>
        </p:nvSpPr>
        <p:spPr>
          <a:xfrm>
            <a:off x="263525" y="416966"/>
            <a:ext cx="11318875" cy="4389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baseline="0">
                <a:solidFill>
                  <a:schemeClr val="tx2"/>
                </a:solidFill>
                <a:latin typeface="+mj-lt"/>
                <a:ea typeface="+mj-ea"/>
                <a:cs typeface="+mj-cs"/>
              </a:defRPr>
            </a:lvl1pPr>
          </a:lstStyle>
          <a:p>
            <a:r>
              <a:rPr lang="en-US"/>
              <a:t>Click to edit master title style</a:t>
            </a:r>
            <a:endParaRPr lang="en-US" dirty="0"/>
          </a:p>
        </p:txBody>
      </p:sp>
      <p:sp>
        <p:nvSpPr>
          <p:cNvPr id="13" name="Text Placeholder 6">
            <a:extLst>
              <a:ext uri="{FF2B5EF4-FFF2-40B4-BE49-F238E27FC236}">
                <a16:creationId xmlns:a16="http://schemas.microsoft.com/office/drawing/2014/main" id="{8B2B7C43-30A1-C871-DAB0-90AD2A30C7E5}"/>
              </a:ext>
            </a:extLst>
          </p:cNvPr>
          <p:cNvSpPr>
            <a:spLocks noGrp="1"/>
          </p:cNvSpPr>
          <p:nvPr>
            <p:ph type="body" sz="quarter" idx="10" hasCustomPrompt="1"/>
          </p:nvPr>
        </p:nvSpPr>
        <p:spPr>
          <a:xfrm>
            <a:off x="263525" y="894543"/>
            <a:ext cx="11437675" cy="1230925"/>
          </a:xfrm>
        </p:spPr>
        <p:txBody>
          <a:bodyPr tIns="0" bIns="0">
            <a:noAutofit/>
          </a:bodyPr>
          <a:lstStyle>
            <a:lvl1pPr>
              <a:lnSpc>
                <a:spcPct val="90000"/>
              </a:lnSpc>
              <a:spcBef>
                <a:spcPts val="0"/>
              </a:spcBef>
              <a:defRPr sz="1600" b="0">
                <a:solidFill>
                  <a:schemeClr val="tx1"/>
                </a:solidFill>
              </a:defRPr>
            </a:lvl1pPr>
            <a:lvl2pPr>
              <a:defRPr sz="1680" b="0">
                <a:solidFill>
                  <a:srgbClr val="7F7F7F"/>
                </a:solidFill>
              </a:defRPr>
            </a:lvl2pPr>
            <a:lvl3pPr>
              <a:defRPr sz="1680" b="0">
                <a:solidFill>
                  <a:srgbClr val="7F7F7F"/>
                </a:solidFill>
              </a:defRPr>
            </a:lvl3pPr>
            <a:lvl4pPr>
              <a:defRPr sz="1680" b="0">
                <a:solidFill>
                  <a:srgbClr val="7F7F7F"/>
                </a:solidFill>
              </a:defRPr>
            </a:lvl4pPr>
            <a:lvl5pPr>
              <a:defRPr sz="1680" b="0">
                <a:solidFill>
                  <a:srgbClr val="7F7F7F"/>
                </a:solidFill>
              </a:defRPr>
            </a:lvl5pPr>
          </a:lstStyle>
          <a:p>
            <a:pPr lvl="0"/>
            <a:r>
              <a:rPr lang="en-US" dirty="0"/>
              <a:t>Click to edit master subtitle style</a:t>
            </a:r>
            <a:endParaRPr lang="en-GB" dirty="0"/>
          </a:p>
        </p:txBody>
      </p:sp>
      <p:sp>
        <p:nvSpPr>
          <p:cNvPr id="2" name="Slide Number Placeholder 6">
            <a:extLst>
              <a:ext uri="{FF2B5EF4-FFF2-40B4-BE49-F238E27FC236}">
                <a16:creationId xmlns:a16="http://schemas.microsoft.com/office/drawing/2014/main" id="{17CFE58F-D4ED-6401-F57E-C53FD44D45AD}"/>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242561818"/>
      </p:ext>
    </p:extLst>
  </p:cSld>
  <p:clrMapOvr>
    <a:masterClrMapping/>
  </p:clrMapOvr>
  <p:extLst>
    <p:ext uri="{DCECCB84-F9BA-43D5-87BE-67443E8EF086}">
      <p15:sldGuideLst xmlns:p15="http://schemas.microsoft.com/office/powerpoint/2012/main">
        <p15:guide id="1" orient="horz" pos="1593" userDrawn="1">
          <p15:clr>
            <a:srgbClr val="FBAE40"/>
          </p15:clr>
        </p15:guide>
        <p15:guide id="2" pos="2751" userDrawn="1">
          <p15:clr>
            <a:srgbClr val="FBAE40"/>
          </p15:clr>
        </p15:guide>
        <p15:guide id="3" pos="4929" userDrawn="1">
          <p15:clr>
            <a:srgbClr val="FBAE40"/>
          </p15:clr>
        </p15:guide>
        <p15:guide id="4" pos="2320" userDrawn="1">
          <p15:clr>
            <a:srgbClr val="FBAE40"/>
          </p15:clr>
        </p15:guide>
        <p15:guide id="5" pos="53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931274A-4FFF-489D-86F0-3FF910B3EB42}"/>
              </a:ext>
            </a:extLst>
          </p:cNvPr>
          <p:cNvSpPr/>
          <p:nvPr userDrawn="1"/>
        </p:nvSpPr>
        <p:spPr>
          <a:xfrm>
            <a:off x="0" y="3608388"/>
            <a:ext cx="8420397" cy="3250800"/>
          </a:xfrm>
          <a:custGeom>
            <a:avLst/>
            <a:gdLst>
              <a:gd name="connsiteX0" fmla="*/ 0 w 8420397"/>
              <a:gd name="connsiteY0" fmla="*/ 0 h 3250800"/>
              <a:gd name="connsiteX1" fmla="*/ 6804957 w 8420397"/>
              <a:gd name="connsiteY1" fmla="*/ 0 h 3250800"/>
              <a:gd name="connsiteX2" fmla="*/ 6807200 w 8420397"/>
              <a:gd name="connsiteY2" fmla="*/ 0 h 3250800"/>
              <a:gd name="connsiteX3" fmla="*/ 6807200 w 8420397"/>
              <a:gd name="connsiteY3" fmla="*/ 114 h 3250800"/>
              <a:gd name="connsiteX4" fmla="*/ 6970127 w 8420397"/>
              <a:gd name="connsiteY4" fmla="*/ 8392 h 3250800"/>
              <a:gd name="connsiteX5" fmla="*/ 8420397 w 8420397"/>
              <a:gd name="connsiteY5" fmla="*/ 1625400 h 3250800"/>
              <a:gd name="connsiteX6" fmla="*/ 6804957 w 8420397"/>
              <a:gd name="connsiteY6" fmla="*/ 3250800 h 3250800"/>
              <a:gd name="connsiteX7" fmla="*/ 6781574 w 8420397"/>
              <a:gd name="connsiteY7" fmla="*/ 3249612 h 3250800"/>
              <a:gd name="connsiteX8" fmla="*/ 0 w 8420397"/>
              <a:gd name="connsiteY8" fmla="*/ 3249612 h 32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397" h="3250800">
                <a:moveTo>
                  <a:pt x="0" y="0"/>
                </a:moveTo>
                <a:lnTo>
                  <a:pt x="6804957" y="0"/>
                </a:lnTo>
                <a:lnTo>
                  <a:pt x="6807200" y="0"/>
                </a:lnTo>
                <a:lnTo>
                  <a:pt x="6807200" y="114"/>
                </a:lnTo>
                <a:lnTo>
                  <a:pt x="6970127" y="8392"/>
                </a:lnTo>
                <a:cubicBezTo>
                  <a:pt x="7784722" y="91629"/>
                  <a:pt x="8420397" y="783822"/>
                  <a:pt x="8420397" y="1625400"/>
                </a:cubicBezTo>
                <a:cubicBezTo>
                  <a:pt x="8420397" y="2523084"/>
                  <a:pt x="7697140" y="3250800"/>
                  <a:pt x="6804957" y="3250800"/>
                </a:cubicBezTo>
                <a:lnTo>
                  <a:pt x="6781574" y="3249612"/>
                </a:lnTo>
                <a:lnTo>
                  <a:pt x="0" y="324961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1299790" y="4145280"/>
            <a:ext cx="5702693" cy="1615441"/>
          </a:xfrm>
        </p:spPr>
        <p:txBody>
          <a:bodyPr anchor="t" anchorCtr="0">
            <a:normAutofit/>
          </a:bodyPr>
          <a:lstStyle>
            <a:lvl1pPr algn="l">
              <a:defRPr sz="44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1299790" y="5760721"/>
            <a:ext cx="5702692" cy="856614"/>
          </a:xfr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Picture Placeholder 11">
            <a:extLst>
              <a:ext uri="{FF2B5EF4-FFF2-40B4-BE49-F238E27FC236}">
                <a16:creationId xmlns:a16="http://schemas.microsoft.com/office/drawing/2014/main" id="{58989127-7A66-BD21-F35C-B7DC66DA1778}"/>
              </a:ext>
            </a:extLst>
          </p:cNvPr>
          <p:cNvSpPr>
            <a:spLocks noGrp="1"/>
          </p:cNvSpPr>
          <p:nvPr>
            <p:ph type="pic" sz="quarter" idx="10"/>
          </p:nvPr>
        </p:nvSpPr>
        <p:spPr>
          <a:xfrm>
            <a:off x="6685292" y="0"/>
            <a:ext cx="5506708" cy="3608388"/>
          </a:xfrm>
          <a:solidFill>
            <a:schemeClr val="bg1">
              <a:lumMod val="95000"/>
            </a:schemeClr>
          </a:solidFill>
        </p:spPr>
        <p:txBody>
          <a:bodyPr/>
          <a:lstStyle/>
          <a:p>
            <a:r>
              <a:rPr lang="en-US"/>
              <a:t>Click icon to add picture</a:t>
            </a:r>
          </a:p>
        </p:txBody>
      </p:sp>
      <p:cxnSp>
        <p:nvCxnSpPr>
          <p:cNvPr id="10" name="Straight Connector 9">
            <a:extLst>
              <a:ext uri="{FF2B5EF4-FFF2-40B4-BE49-F238E27FC236}">
                <a16:creationId xmlns:a16="http://schemas.microsoft.com/office/drawing/2014/main" id="{C4AAF914-7A37-F01F-CFD5-762391561387}"/>
              </a:ext>
            </a:extLst>
          </p:cNvPr>
          <p:cNvCxnSpPr/>
          <p:nvPr userDrawn="1"/>
        </p:nvCxnSpPr>
        <p:spPr>
          <a:xfrm>
            <a:off x="9164320" y="3608388"/>
            <a:ext cx="0" cy="324961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A847B61D-8747-869E-4803-5BE9F2B4C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48390"/>
            <a:ext cx="2746800" cy="1304513"/>
          </a:xfrm>
          <a:prstGeom prst="rect">
            <a:avLst/>
          </a:prstGeom>
        </p:spPr>
      </p:pic>
    </p:spTree>
    <p:extLst>
      <p:ext uri="{BB962C8B-B14F-4D97-AF65-F5344CB8AC3E}">
        <p14:creationId xmlns:p14="http://schemas.microsoft.com/office/powerpoint/2010/main" val="2216993636"/>
      </p:ext>
    </p:extLst>
  </p:cSld>
  <p:clrMapOvr>
    <a:masterClrMapping/>
  </p:clrMapOvr>
  <p:extLst>
    <p:ext uri="{DCECCB84-F9BA-43D5-87BE-67443E8EF086}">
      <p15:sldGuideLst xmlns:p15="http://schemas.microsoft.com/office/powerpoint/2012/main">
        <p15:guide id="1" orient="horz" pos="2273" userDrawn="1">
          <p15:clr>
            <a:srgbClr val="FBAE40"/>
          </p15:clr>
        </p15:guide>
        <p15:guide id="2" pos="801" userDrawn="1">
          <p15:clr>
            <a:srgbClr val="FBAE40"/>
          </p15:clr>
        </p15:guide>
        <p15:guide id="3" pos="751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 text heavy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5" y="1454786"/>
            <a:ext cx="9996043"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F44EFA-19C8-74CD-A374-94EF6196ED44}"/>
              </a:ext>
            </a:extLst>
          </p:cNvPr>
          <p:cNvSpPr>
            <a:spLocks noGrp="1"/>
          </p:cNvSpPr>
          <p:nvPr>
            <p:ph sz="half" idx="1"/>
          </p:nvPr>
        </p:nvSpPr>
        <p:spPr>
          <a:xfrm>
            <a:off x="263525" y="2528888"/>
            <a:ext cx="34200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F1BB3E03-7E96-8EEB-7D1A-CEBA40807950}"/>
              </a:ext>
            </a:extLst>
          </p:cNvPr>
          <p:cNvSpPr>
            <a:spLocks noGrp="1"/>
          </p:cNvSpPr>
          <p:nvPr>
            <p:ph sz="half" idx="2"/>
          </p:nvPr>
        </p:nvSpPr>
        <p:spPr>
          <a:xfrm>
            <a:off x="4386000" y="2528888"/>
            <a:ext cx="34200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D70486EF-118F-33A8-2FC1-EFD5691D671D}"/>
              </a:ext>
            </a:extLst>
          </p:cNvPr>
          <p:cNvSpPr>
            <a:spLocks noGrp="1"/>
          </p:cNvSpPr>
          <p:nvPr>
            <p:ph sz="quarter" idx="13"/>
          </p:nvPr>
        </p:nvSpPr>
        <p:spPr>
          <a:xfrm>
            <a:off x="8508475" y="2528888"/>
            <a:ext cx="342000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11">
            <a:extLst>
              <a:ext uri="{FF2B5EF4-FFF2-40B4-BE49-F238E27FC236}">
                <a16:creationId xmlns:a16="http://schemas.microsoft.com/office/drawing/2014/main" id="{E29D09BF-7C4E-DDAD-CE4D-268B76981519}"/>
              </a:ext>
            </a:extLst>
          </p:cNvPr>
          <p:cNvSpPr>
            <a:spLocks noGrp="1"/>
          </p:cNvSpPr>
          <p:nvPr>
            <p:ph type="pic" sz="quarter" idx="14"/>
          </p:nvPr>
        </p:nvSpPr>
        <p:spPr>
          <a:xfrm>
            <a:off x="263525" y="260350"/>
            <a:ext cx="11664950" cy="961242"/>
          </a:xfrm>
          <a:solidFill>
            <a:schemeClr val="bg1">
              <a:lumMod val="95000"/>
            </a:schemeClr>
          </a:solidFill>
        </p:spPr>
        <p:txBody>
          <a:bodyPr/>
          <a:lstStyle/>
          <a:p>
            <a:r>
              <a:rPr lang="en-US"/>
              <a:t>Click icon to add picture</a:t>
            </a:r>
          </a:p>
        </p:txBody>
      </p:sp>
      <p:sp>
        <p:nvSpPr>
          <p:cNvPr id="5" name="Slide Number Placeholder 6">
            <a:extLst>
              <a:ext uri="{FF2B5EF4-FFF2-40B4-BE49-F238E27FC236}">
                <a16:creationId xmlns:a16="http://schemas.microsoft.com/office/drawing/2014/main" id="{FB6B4E4C-7FE5-0D3F-A5AF-270AD4BC69BA}"/>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4056360008"/>
      </p:ext>
    </p:extLst>
  </p:cSld>
  <p:clrMapOvr>
    <a:masterClrMapping/>
  </p:clrMapOvr>
  <p:extLst>
    <p:ext uri="{DCECCB84-F9BA-43D5-87BE-67443E8EF086}">
      <p15:sldGuideLst xmlns:p15="http://schemas.microsoft.com/office/powerpoint/2012/main">
        <p15:guide id="1" orient="horz" pos="1593" userDrawn="1">
          <p15:clr>
            <a:srgbClr val="FBAE40"/>
          </p15:clr>
        </p15:guide>
        <p15:guide id="2" pos="2751" userDrawn="1">
          <p15:clr>
            <a:srgbClr val="FBAE40"/>
          </p15:clr>
        </p15:guide>
        <p15:guide id="3" pos="4929" userDrawn="1">
          <p15:clr>
            <a:srgbClr val="FBAE40"/>
          </p15:clr>
        </p15:guide>
        <p15:guide id="4" pos="2320" userDrawn="1">
          <p15:clr>
            <a:srgbClr val="FBAE40"/>
          </p15:clr>
        </p15:guide>
        <p15:guide id="5" pos="53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3 callou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E7424F2-8004-0040-BAFB-F9FD9D58CC10}"/>
              </a:ext>
            </a:extLst>
          </p:cNvPr>
          <p:cNvSpPr>
            <a:spLocks noGrp="1"/>
          </p:cNvSpPr>
          <p:nvPr>
            <p:ph type="ftr" sz="quarter" idx="11"/>
          </p:nvPr>
        </p:nvSpPr>
        <p:spPr/>
        <p:txBody>
          <a:bodyPr/>
          <a:lstStyle/>
          <a:p>
            <a:r>
              <a:rPr lang="en-US"/>
              <a:t>Insert document title</a:t>
            </a:r>
          </a:p>
        </p:txBody>
      </p:sp>
      <p:cxnSp>
        <p:nvCxnSpPr>
          <p:cNvPr id="5" name="Straight Connector 4">
            <a:extLst>
              <a:ext uri="{FF2B5EF4-FFF2-40B4-BE49-F238E27FC236}">
                <a16:creationId xmlns:a16="http://schemas.microsoft.com/office/drawing/2014/main" id="{3750DD8A-EB2A-4D73-0CE1-C5A71DAFA863}"/>
              </a:ext>
            </a:extLst>
          </p:cNvPr>
          <p:cNvCxnSpPr>
            <a:cxnSpLocks/>
          </p:cNvCxnSpPr>
          <p:nvPr userDrawn="1"/>
        </p:nvCxnSpPr>
        <p:spPr>
          <a:xfrm>
            <a:off x="263135" y="1089025"/>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481E398-BCFE-42B4-39B9-5E73D423C848}"/>
              </a:ext>
            </a:extLst>
          </p:cNvPr>
          <p:cNvSpPr>
            <a:spLocks noGrp="1"/>
          </p:cNvSpPr>
          <p:nvPr>
            <p:ph type="body" sz="quarter" idx="14"/>
          </p:nvPr>
        </p:nvSpPr>
        <p:spPr>
          <a:xfrm>
            <a:off x="5029703" y="1089025"/>
            <a:ext cx="6898771" cy="1720440"/>
          </a:xfrm>
        </p:spPr>
        <p:txBody>
          <a:bodyPr tIns="144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D90EA2A-5EC0-4BBC-A159-5BAF1E9ABCF5}"/>
              </a:ext>
            </a:extLst>
          </p:cNvPr>
          <p:cNvSpPr/>
          <p:nvPr userDrawn="1"/>
        </p:nvSpPr>
        <p:spPr>
          <a:xfrm>
            <a:off x="263525" y="1089025"/>
            <a:ext cx="4363339" cy="504031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4A388-BBE6-DBE9-F3E6-5D14E3699F15}"/>
              </a:ext>
            </a:extLst>
          </p:cNvPr>
          <p:cNvSpPr>
            <a:spLocks noGrp="1"/>
          </p:cNvSpPr>
          <p:nvPr>
            <p:ph type="title"/>
          </p:nvPr>
        </p:nvSpPr>
        <p:spPr>
          <a:xfrm>
            <a:off x="263525" y="3068642"/>
            <a:ext cx="4363339" cy="1144782"/>
          </a:xfrm>
        </p:spPr>
        <p:txBody>
          <a:bodyPr lIns="251999" rIns="251999" anchor="t" anchorCtr="0"/>
          <a:lstStyle>
            <a:lvl1pPr>
              <a:defRPr baseline="0">
                <a:solidFill>
                  <a:schemeClr val="bg1"/>
                </a:solidFill>
              </a:defRPr>
            </a:lvl1pPr>
          </a:lstStyle>
          <a:p>
            <a:r>
              <a:rPr lang="en-US"/>
              <a:t>Click to edit Master title style</a:t>
            </a:r>
            <a:endParaRPr lang="en-US" dirty="0"/>
          </a:p>
        </p:txBody>
      </p:sp>
      <p:cxnSp>
        <p:nvCxnSpPr>
          <p:cNvPr id="18" name="Straight Connector 17">
            <a:extLst>
              <a:ext uri="{FF2B5EF4-FFF2-40B4-BE49-F238E27FC236}">
                <a16:creationId xmlns:a16="http://schemas.microsoft.com/office/drawing/2014/main" id="{55693616-8458-82BF-A36E-2EB8C3D34194}"/>
              </a:ext>
            </a:extLst>
          </p:cNvPr>
          <p:cNvCxnSpPr/>
          <p:nvPr userDrawn="1"/>
        </p:nvCxnSpPr>
        <p:spPr>
          <a:xfrm>
            <a:off x="263135" y="2673611"/>
            <a:ext cx="436333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C4289461-3B47-4350-D83F-59CD26C4A0E4}"/>
              </a:ext>
            </a:extLst>
          </p:cNvPr>
          <p:cNvSpPr>
            <a:spLocks noGrp="1" noChangeAspect="1"/>
          </p:cNvSpPr>
          <p:nvPr>
            <p:ph type="pic" sz="quarter" idx="15"/>
          </p:nvPr>
        </p:nvSpPr>
        <p:spPr>
          <a:xfrm>
            <a:off x="504000" y="1332000"/>
            <a:ext cx="1080000" cy="1080000"/>
          </a:xfrm>
          <a:prstGeom prst="ellipse">
            <a:avLst/>
          </a:prstGeom>
          <a:solidFill>
            <a:schemeClr val="bg1">
              <a:lumMod val="95000"/>
            </a:schemeClr>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D9BC826F-CC96-4E9B-7503-746F13DD1151}"/>
              </a:ext>
            </a:extLst>
          </p:cNvPr>
          <p:cNvSpPr>
            <a:spLocks noGrp="1" noChangeAspect="1"/>
          </p:cNvSpPr>
          <p:nvPr>
            <p:ph type="pic" sz="quarter" idx="16"/>
          </p:nvPr>
        </p:nvSpPr>
        <p:spPr>
          <a:xfrm>
            <a:off x="1911906" y="1332000"/>
            <a:ext cx="1080000" cy="1080000"/>
          </a:xfrm>
          <a:prstGeom prst="ellipse">
            <a:avLst/>
          </a:prstGeom>
          <a:solidFill>
            <a:schemeClr val="bg1">
              <a:lumMod val="95000"/>
            </a:schemeClr>
          </a:solidFill>
        </p:spPr>
        <p:txBody>
          <a:bodyPr/>
          <a:lstStyle/>
          <a:p>
            <a:r>
              <a:rPr lang="en-US"/>
              <a:t>Click icon to add picture</a:t>
            </a:r>
          </a:p>
        </p:txBody>
      </p:sp>
      <p:grpSp>
        <p:nvGrpSpPr>
          <p:cNvPr id="29" name="Group 28">
            <a:extLst>
              <a:ext uri="{FF2B5EF4-FFF2-40B4-BE49-F238E27FC236}">
                <a16:creationId xmlns:a16="http://schemas.microsoft.com/office/drawing/2014/main" id="{12F49798-0937-ED68-2574-D15F23DDB5F7}"/>
              </a:ext>
            </a:extLst>
          </p:cNvPr>
          <p:cNvGrpSpPr/>
          <p:nvPr userDrawn="1"/>
        </p:nvGrpSpPr>
        <p:grpSpPr>
          <a:xfrm>
            <a:off x="3319812" y="1261872"/>
            <a:ext cx="1169892" cy="1234440"/>
            <a:chOff x="3319812" y="1261872"/>
            <a:chExt cx="1169892" cy="1234440"/>
          </a:xfrm>
        </p:grpSpPr>
        <p:sp>
          <p:nvSpPr>
            <p:cNvPr id="27" name="Oval 26">
              <a:extLst>
                <a:ext uri="{FF2B5EF4-FFF2-40B4-BE49-F238E27FC236}">
                  <a16:creationId xmlns:a16="http://schemas.microsoft.com/office/drawing/2014/main" id="{A1CA197E-FB71-12BA-C730-E90937EF2E54}"/>
                </a:ext>
              </a:extLst>
            </p:cNvPr>
            <p:cNvSpPr>
              <a:spLocks noChangeAspect="1"/>
            </p:cNvSpPr>
            <p:nvPr userDrawn="1"/>
          </p:nvSpPr>
          <p:spPr>
            <a:xfrm>
              <a:off x="3319812" y="1339092"/>
              <a:ext cx="1080000" cy="1080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1082C05-BF4B-D1CF-1E1D-E41FC71AF6D4}"/>
                </a:ext>
              </a:extLst>
            </p:cNvPr>
            <p:cNvSpPr/>
            <p:nvPr userDrawn="1"/>
          </p:nvSpPr>
          <p:spPr>
            <a:xfrm>
              <a:off x="3859812" y="1261872"/>
              <a:ext cx="629892" cy="1234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 name="Straight Connector 30">
            <a:extLst>
              <a:ext uri="{FF2B5EF4-FFF2-40B4-BE49-F238E27FC236}">
                <a16:creationId xmlns:a16="http://schemas.microsoft.com/office/drawing/2014/main" id="{A772701C-F32C-40CE-28B5-0B8A6190733B}"/>
              </a:ext>
            </a:extLst>
          </p:cNvPr>
          <p:cNvCxnSpPr>
            <a:cxnSpLocks/>
          </p:cNvCxnSpPr>
          <p:nvPr userDrawn="1"/>
        </p:nvCxnSpPr>
        <p:spPr>
          <a:xfrm>
            <a:off x="263135" y="6127369"/>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6DD5D5-87BD-BAE6-EB1E-7926DC1E73BD}"/>
              </a:ext>
            </a:extLst>
          </p:cNvPr>
          <p:cNvCxnSpPr>
            <a:cxnSpLocks/>
          </p:cNvCxnSpPr>
          <p:nvPr userDrawn="1"/>
        </p:nvCxnSpPr>
        <p:spPr>
          <a:xfrm>
            <a:off x="263135" y="4469401"/>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502448-997F-6204-7464-A7AC60C728A5}"/>
              </a:ext>
            </a:extLst>
          </p:cNvPr>
          <p:cNvCxnSpPr>
            <a:cxnSpLocks/>
          </p:cNvCxnSpPr>
          <p:nvPr userDrawn="1"/>
        </p:nvCxnSpPr>
        <p:spPr>
          <a:xfrm>
            <a:off x="263135" y="2811433"/>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11">
            <a:extLst>
              <a:ext uri="{FF2B5EF4-FFF2-40B4-BE49-F238E27FC236}">
                <a16:creationId xmlns:a16="http://schemas.microsoft.com/office/drawing/2014/main" id="{C2E23851-2485-CCCA-1B73-DC11D2F08CD8}"/>
              </a:ext>
            </a:extLst>
          </p:cNvPr>
          <p:cNvSpPr>
            <a:spLocks noGrp="1"/>
          </p:cNvSpPr>
          <p:nvPr>
            <p:ph type="body" sz="quarter" idx="17"/>
          </p:nvPr>
        </p:nvSpPr>
        <p:spPr>
          <a:xfrm>
            <a:off x="5029703" y="2808097"/>
            <a:ext cx="6898771" cy="1659333"/>
          </a:xfrm>
        </p:spPr>
        <p:txBody>
          <a:bodyPr tIns="144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1">
            <a:extLst>
              <a:ext uri="{FF2B5EF4-FFF2-40B4-BE49-F238E27FC236}">
                <a16:creationId xmlns:a16="http://schemas.microsoft.com/office/drawing/2014/main" id="{CB80FFC2-76A3-BA92-090D-BA9ECD88F40F}"/>
              </a:ext>
            </a:extLst>
          </p:cNvPr>
          <p:cNvSpPr>
            <a:spLocks noGrp="1"/>
          </p:cNvSpPr>
          <p:nvPr>
            <p:ph type="body" sz="quarter" idx="18"/>
          </p:nvPr>
        </p:nvSpPr>
        <p:spPr>
          <a:xfrm>
            <a:off x="5029703" y="4472305"/>
            <a:ext cx="6898771" cy="1659333"/>
          </a:xfrm>
        </p:spPr>
        <p:txBody>
          <a:bodyPr tIns="144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6">
            <a:extLst>
              <a:ext uri="{FF2B5EF4-FFF2-40B4-BE49-F238E27FC236}">
                <a16:creationId xmlns:a16="http://schemas.microsoft.com/office/drawing/2014/main" id="{E1E4168F-C9BB-51F3-9D01-37FF01513CEE}"/>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837686296"/>
      </p:ext>
    </p:extLst>
  </p:cSld>
  <p:clrMapOvr>
    <a:masterClrMapping/>
  </p:clrMapOvr>
  <p:extLst>
    <p:ext uri="{DCECCB84-F9BA-43D5-87BE-67443E8EF086}">
      <p15:sldGuideLst xmlns:p15="http://schemas.microsoft.com/office/powerpoint/2012/main">
        <p15:guide id="1" orient="horz" pos="1933" userDrawn="1">
          <p15:clr>
            <a:srgbClr val="FBAE40"/>
          </p15:clr>
        </p15:guide>
        <p15:guide id="2" pos="5360" userDrawn="1">
          <p15:clr>
            <a:srgbClr val="FBAE40"/>
          </p15:clr>
        </p15:guide>
        <p15:guide id="6" pos="3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allouts + Intro">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481E398-BCFE-42B4-39B9-5E73D423C848}"/>
              </a:ext>
            </a:extLst>
          </p:cNvPr>
          <p:cNvSpPr>
            <a:spLocks noGrp="1"/>
          </p:cNvSpPr>
          <p:nvPr>
            <p:ph type="body" sz="quarter" idx="14"/>
          </p:nvPr>
        </p:nvSpPr>
        <p:spPr>
          <a:xfrm>
            <a:off x="3575051" y="3321050"/>
            <a:ext cx="1800000" cy="280828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D90EA2A-5EC0-4BBC-A159-5BAF1E9ABCF5}"/>
              </a:ext>
            </a:extLst>
          </p:cNvPr>
          <p:cNvSpPr/>
          <p:nvPr userDrawn="1"/>
        </p:nvSpPr>
        <p:spPr>
          <a:xfrm>
            <a:off x="263525" y="1089025"/>
            <a:ext cx="2906895" cy="504031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0"/>
          </a:p>
        </p:txBody>
      </p:sp>
      <p:cxnSp>
        <p:nvCxnSpPr>
          <p:cNvPr id="31" name="Straight Connector 30">
            <a:extLst>
              <a:ext uri="{FF2B5EF4-FFF2-40B4-BE49-F238E27FC236}">
                <a16:creationId xmlns:a16="http://schemas.microsoft.com/office/drawing/2014/main" id="{A772701C-F32C-40CE-28B5-0B8A6190733B}"/>
              </a:ext>
            </a:extLst>
          </p:cNvPr>
          <p:cNvCxnSpPr>
            <a:cxnSpLocks/>
          </p:cNvCxnSpPr>
          <p:nvPr userDrawn="1"/>
        </p:nvCxnSpPr>
        <p:spPr>
          <a:xfrm>
            <a:off x="263135" y="6127369"/>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255F03DA-6663-9EA0-C95C-B9E9DB76FF72}"/>
              </a:ext>
            </a:extLst>
          </p:cNvPr>
          <p:cNvSpPr>
            <a:spLocks noGrp="1"/>
          </p:cNvSpPr>
          <p:nvPr>
            <p:ph type="body" sz="quarter" idx="19"/>
          </p:nvPr>
        </p:nvSpPr>
        <p:spPr>
          <a:xfrm>
            <a:off x="263525" y="3043008"/>
            <a:ext cx="2906713" cy="3087917"/>
          </a:xfrm>
        </p:spPr>
        <p:txBody>
          <a:bodyPr lIns="251999" rIns="251999"/>
          <a:lstStyle>
            <a:lvl1pPr>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p:txBody>
      </p:sp>
      <p:cxnSp>
        <p:nvCxnSpPr>
          <p:cNvPr id="9" name="Straight Connector 8">
            <a:extLst>
              <a:ext uri="{FF2B5EF4-FFF2-40B4-BE49-F238E27FC236}">
                <a16:creationId xmlns:a16="http://schemas.microsoft.com/office/drawing/2014/main" id="{AD718048-41AF-C3D9-E435-A0B3FF8A6EDA}"/>
              </a:ext>
            </a:extLst>
          </p:cNvPr>
          <p:cNvCxnSpPr>
            <a:cxnSpLocks/>
          </p:cNvCxnSpPr>
          <p:nvPr userDrawn="1"/>
        </p:nvCxnSpPr>
        <p:spPr>
          <a:xfrm>
            <a:off x="5580492" y="3057309"/>
            <a:ext cx="0" cy="307202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CAE988A1-BB2B-50D8-1530-FF861BDA1A75}"/>
              </a:ext>
            </a:extLst>
          </p:cNvPr>
          <p:cNvSpPr>
            <a:spLocks noGrp="1"/>
          </p:cNvSpPr>
          <p:nvPr>
            <p:ph type="title"/>
          </p:nvPr>
        </p:nvSpPr>
        <p:spPr>
          <a:xfrm>
            <a:off x="263525" y="1341868"/>
            <a:ext cx="2921053" cy="1543739"/>
          </a:xfrm>
        </p:spPr>
        <p:txBody>
          <a:bodyPr lIns="251999" rIns="251999"/>
          <a:lstStyle>
            <a:lvl1pPr>
              <a:defRPr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BB0EEF5-E54E-2464-70CD-437E76B65885}"/>
              </a:ext>
            </a:extLst>
          </p:cNvPr>
          <p:cNvSpPr>
            <a:spLocks noGrp="1"/>
          </p:cNvSpPr>
          <p:nvPr>
            <p:ph type="ftr" sz="quarter" idx="22"/>
          </p:nvPr>
        </p:nvSpPr>
        <p:spPr/>
        <p:txBody>
          <a:bodyPr/>
          <a:lstStyle/>
          <a:p>
            <a:r>
              <a:rPr lang="en-US"/>
              <a:t>Insert document title</a:t>
            </a:r>
            <a:endParaRPr lang="en-US" dirty="0"/>
          </a:p>
        </p:txBody>
      </p:sp>
      <p:cxnSp>
        <p:nvCxnSpPr>
          <p:cNvPr id="6" name="Straight Connector 5">
            <a:extLst>
              <a:ext uri="{FF2B5EF4-FFF2-40B4-BE49-F238E27FC236}">
                <a16:creationId xmlns:a16="http://schemas.microsoft.com/office/drawing/2014/main" id="{041AED42-8DB4-B1DC-6219-2DCB33D15E1A}"/>
              </a:ext>
            </a:extLst>
          </p:cNvPr>
          <p:cNvCxnSpPr>
            <a:cxnSpLocks/>
          </p:cNvCxnSpPr>
          <p:nvPr userDrawn="1"/>
        </p:nvCxnSpPr>
        <p:spPr>
          <a:xfrm>
            <a:off x="3575050" y="1089025"/>
            <a:ext cx="83534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1">
            <a:extLst>
              <a:ext uri="{FF2B5EF4-FFF2-40B4-BE49-F238E27FC236}">
                <a16:creationId xmlns:a16="http://schemas.microsoft.com/office/drawing/2014/main" id="{8137CA1C-25C6-16DF-A30B-E82587587A28}"/>
              </a:ext>
            </a:extLst>
          </p:cNvPr>
          <p:cNvSpPr>
            <a:spLocks noGrp="1"/>
          </p:cNvSpPr>
          <p:nvPr>
            <p:ph type="body" sz="quarter" idx="23"/>
          </p:nvPr>
        </p:nvSpPr>
        <p:spPr>
          <a:xfrm>
            <a:off x="3575051" y="1341436"/>
            <a:ext cx="8353424" cy="1543731"/>
          </a:xfrm>
        </p:spPr>
        <p:txBody>
          <a:bodyPr tIns="0" rIns="72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a:extLst>
              <a:ext uri="{FF2B5EF4-FFF2-40B4-BE49-F238E27FC236}">
                <a16:creationId xmlns:a16="http://schemas.microsoft.com/office/drawing/2014/main" id="{A35B3150-66EF-A74E-51AF-446E3096CB88}"/>
              </a:ext>
            </a:extLst>
          </p:cNvPr>
          <p:cNvCxnSpPr>
            <a:cxnSpLocks/>
          </p:cNvCxnSpPr>
          <p:nvPr userDrawn="1"/>
        </p:nvCxnSpPr>
        <p:spPr>
          <a:xfrm>
            <a:off x="3575050" y="3057309"/>
            <a:ext cx="83534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11">
            <a:extLst>
              <a:ext uri="{FF2B5EF4-FFF2-40B4-BE49-F238E27FC236}">
                <a16:creationId xmlns:a16="http://schemas.microsoft.com/office/drawing/2014/main" id="{D3798C10-83A8-3B34-5553-4DA89B5C241C}"/>
              </a:ext>
            </a:extLst>
          </p:cNvPr>
          <p:cNvSpPr>
            <a:spLocks noGrp="1"/>
          </p:cNvSpPr>
          <p:nvPr>
            <p:ph type="body" sz="quarter" idx="24"/>
          </p:nvPr>
        </p:nvSpPr>
        <p:spPr>
          <a:xfrm>
            <a:off x="5759526" y="3321050"/>
            <a:ext cx="1800000" cy="280828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1">
            <a:extLst>
              <a:ext uri="{FF2B5EF4-FFF2-40B4-BE49-F238E27FC236}">
                <a16:creationId xmlns:a16="http://schemas.microsoft.com/office/drawing/2014/main" id="{514344F6-3AE3-5CBA-B8AE-C10D0DDD8BCF}"/>
              </a:ext>
            </a:extLst>
          </p:cNvPr>
          <p:cNvSpPr>
            <a:spLocks noGrp="1"/>
          </p:cNvSpPr>
          <p:nvPr>
            <p:ph type="body" sz="quarter" idx="25"/>
          </p:nvPr>
        </p:nvSpPr>
        <p:spPr>
          <a:xfrm>
            <a:off x="7944001" y="3321050"/>
            <a:ext cx="1800000" cy="280828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FE61637C-6A6B-3750-4EAC-D19640B55F9F}"/>
              </a:ext>
            </a:extLst>
          </p:cNvPr>
          <p:cNvSpPr>
            <a:spLocks noGrp="1"/>
          </p:cNvSpPr>
          <p:nvPr>
            <p:ph type="body" sz="quarter" idx="26"/>
          </p:nvPr>
        </p:nvSpPr>
        <p:spPr>
          <a:xfrm>
            <a:off x="10128475" y="3321050"/>
            <a:ext cx="1800000" cy="280828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0" name="Straight Connector 19">
            <a:extLst>
              <a:ext uri="{FF2B5EF4-FFF2-40B4-BE49-F238E27FC236}">
                <a16:creationId xmlns:a16="http://schemas.microsoft.com/office/drawing/2014/main" id="{BA125095-53FE-F26B-760D-2B5F47634318}"/>
              </a:ext>
            </a:extLst>
          </p:cNvPr>
          <p:cNvCxnSpPr>
            <a:cxnSpLocks/>
          </p:cNvCxnSpPr>
          <p:nvPr userDrawn="1"/>
        </p:nvCxnSpPr>
        <p:spPr>
          <a:xfrm>
            <a:off x="7765753" y="3057309"/>
            <a:ext cx="0" cy="307202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DF51C8-BE1E-E151-004B-045FFBBD8E5A}"/>
              </a:ext>
            </a:extLst>
          </p:cNvPr>
          <p:cNvCxnSpPr>
            <a:cxnSpLocks/>
          </p:cNvCxnSpPr>
          <p:nvPr userDrawn="1"/>
        </p:nvCxnSpPr>
        <p:spPr>
          <a:xfrm>
            <a:off x="9943265" y="3057309"/>
            <a:ext cx="0" cy="3072029"/>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6">
            <a:extLst>
              <a:ext uri="{FF2B5EF4-FFF2-40B4-BE49-F238E27FC236}">
                <a16:creationId xmlns:a16="http://schemas.microsoft.com/office/drawing/2014/main" id="{2EC4BC82-3C3F-D696-19C2-22D18F6987D0}"/>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2815359426"/>
      </p:ext>
    </p:extLst>
  </p:cSld>
  <p:clrMapOvr>
    <a:masterClrMapping/>
  </p:clrMapOvr>
  <p:extLst>
    <p:ext uri="{DCECCB84-F9BA-43D5-87BE-67443E8EF086}">
      <p15:sldGuideLst xmlns:p15="http://schemas.microsoft.com/office/powerpoint/2012/main">
        <p15:guide id="1" orient="horz" pos="845" userDrawn="1">
          <p15:clr>
            <a:srgbClr val="FBAE40"/>
          </p15:clr>
        </p15:guide>
        <p15:guide id="6" pos="2252" userDrawn="1">
          <p15:clr>
            <a:srgbClr val="FBAE40"/>
          </p15:clr>
        </p15:guide>
        <p15:guide id="7" orient="horz" pos="209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llou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50DD8A-EB2A-4D73-0CE1-C5A71DAFA863}"/>
              </a:ext>
            </a:extLst>
          </p:cNvPr>
          <p:cNvCxnSpPr>
            <a:cxnSpLocks/>
          </p:cNvCxnSpPr>
          <p:nvPr userDrawn="1"/>
        </p:nvCxnSpPr>
        <p:spPr>
          <a:xfrm>
            <a:off x="263135" y="1089025"/>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481E398-BCFE-42B4-39B9-5E73D423C848}"/>
              </a:ext>
            </a:extLst>
          </p:cNvPr>
          <p:cNvSpPr>
            <a:spLocks noGrp="1"/>
          </p:cNvSpPr>
          <p:nvPr>
            <p:ph type="body" sz="quarter" idx="14"/>
          </p:nvPr>
        </p:nvSpPr>
        <p:spPr>
          <a:xfrm>
            <a:off x="3575051" y="1341437"/>
            <a:ext cx="3979375" cy="2272618"/>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D90EA2A-5EC0-4BBC-A159-5BAF1E9ABCF5}"/>
              </a:ext>
            </a:extLst>
          </p:cNvPr>
          <p:cNvSpPr/>
          <p:nvPr userDrawn="1"/>
        </p:nvSpPr>
        <p:spPr>
          <a:xfrm>
            <a:off x="263525" y="1089025"/>
            <a:ext cx="2906895" cy="504031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0"/>
          </a:p>
        </p:txBody>
      </p:sp>
      <p:cxnSp>
        <p:nvCxnSpPr>
          <p:cNvPr id="31" name="Straight Connector 30">
            <a:extLst>
              <a:ext uri="{FF2B5EF4-FFF2-40B4-BE49-F238E27FC236}">
                <a16:creationId xmlns:a16="http://schemas.microsoft.com/office/drawing/2014/main" id="{A772701C-F32C-40CE-28B5-0B8A6190733B}"/>
              </a:ext>
            </a:extLst>
          </p:cNvPr>
          <p:cNvCxnSpPr>
            <a:cxnSpLocks/>
          </p:cNvCxnSpPr>
          <p:nvPr userDrawn="1"/>
        </p:nvCxnSpPr>
        <p:spPr>
          <a:xfrm>
            <a:off x="263135" y="6127369"/>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502448-997F-6204-7464-A7AC60C728A5}"/>
              </a:ext>
            </a:extLst>
          </p:cNvPr>
          <p:cNvCxnSpPr>
            <a:cxnSpLocks/>
          </p:cNvCxnSpPr>
          <p:nvPr userDrawn="1"/>
        </p:nvCxnSpPr>
        <p:spPr>
          <a:xfrm>
            <a:off x="263135" y="3609181"/>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11">
            <a:extLst>
              <a:ext uri="{FF2B5EF4-FFF2-40B4-BE49-F238E27FC236}">
                <a16:creationId xmlns:a16="http://schemas.microsoft.com/office/drawing/2014/main" id="{C2E23851-2485-CCCA-1B73-DC11D2F08CD8}"/>
              </a:ext>
            </a:extLst>
          </p:cNvPr>
          <p:cNvSpPr>
            <a:spLocks noGrp="1"/>
          </p:cNvSpPr>
          <p:nvPr>
            <p:ph type="body" sz="quarter" idx="17"/>
          </p:nvPr>
        </p:nvSpPr>
        <p:spPr>
          <a:xfrm>
            <a:off x="3575051" y="3896691"/>
            <a:ext cx="3979376" cy="2232647"/>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1">
            <a:extLst>
              <a:ext uri="{FF2B5EF4-FFF2-40B4-BE49-F238E27FC236}">
                <a16:creationId xmlns:a16="http://schemas.microsoft.com/office/drawing/2014/main" id="{CB80FFC2-76A3-BA92-090D-BA9ECD88F40F}"/>
              </a:ext>
            </a:extLst>
          </p:cNvPr>
          <p:cNvSpPr>
            <a:spLocks noGrp="1"/>
          </p:cNvSpPr>
          <p:nvPr>
            <p:ph type="body" sz="quarter" idx="18"/>
          </p:nvPr>
        </p:nvSpPr>
        <p:spPr>
          <a:xfrm>
            <a:off x="7967664" y="1342248"/>
            <a:ext cx="3960812" cy="2260089"/>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55F03DA-6663-9EA0-C95C-B9E9DB76FF72}"/>
              </a:ext>
            </a:extLst>
          </p:cNvPr>
          <p:cNvSpPr>
            <a:spLocks noGrp="1"/>
          </p:cNvSpPr>
          <p:nvPr>
            <p:ph type="body" sz="quarter" idx="19"/>
          </p:nvPr>
        </p:nvSpPr>
        <p:spPr>
          <a:xfrm>
            <a:off x="263525" y="3043008"/>
            <a:ext cx="2906713" cy="3087917"/>
          </a:xfrm>
        </p:spPr>
        <p:txBody>
          <a:bodyPr lIns="251999" rIns="251999"/>
          <a:lstStyle>
            <a:lvl1pPr>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p:txBody>
      </p:sp>
      <p:cxnSp>
        <p:nvCxnSpPr>
          <p:cNvPr id="9" name="Straight Connector 8">
            <a:extLst>
              <a:ext uri="{FF2B5EF4-FFF2-40B4-BE49-F238E27FC236}">
                <a16:creationId xmlns:a16="http://schemas.microsoft.com/office/drawing/2014/main" id="{AD718048-41AF-C3D9-E435-A0B3FF8A6EDA}"/>
              </a:ext>
            </a:extLst>
          </p:cNvPr>
          <p:cNvCxnSpPr>
            <a:cxnSpLocks/>
          </p:cNvCxnSpPr>
          <p:nvPr userDrawn="1"/>
        </p:nvCxnSpPr>
        <p:spPr>
          <a:xfrm>
            <a:off x="7556526"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63FF6A55-22D6-EBA1-CEDF-15FA520E1AC1}"/>
              </a:ext>
            </a:extLst>
          </p:cNvPr>
          <p:cNvSpPr>
            <a:spLocks noGrp="1"/>
          </p:cNvSpPr>
          <p:nvPr>
            <p:ph type="body" sz="quarter" idx="20"/>
          </p:nvPr>
        </p:nvSpPr>
        <p:spPr>
          <a:xfrm>
            <a:off x="7979721" y="3897313"/>
            <a:ext cx="3960811" cy="2230437"/>
          </a:xfrm>
        </p:spPr>
        <p:txBody>
          <a:bodyPr rIns="180000" bIns="180000">
            <a:normAutofit/>
          </a:bodyPr>
          <a:lstStyle>
            <a:lvl1pPr>
              <a:spcBef>
                <a:spcPts val="0"/>
              </a:spcBef>
              <a:spcAft>
                <a:spcPts val="400"/>
              </a:spcAft>
              <a:defRPr sz="1400" baseline="0"/>
            </a:lvl1pPr>
            <a:lvl2pPr>
              <a:spcBef>
                <a:spcPts val="0"/>
              </a:spcBef>
              <a:spcAft>
                <a:spcPts val="400"/>
              </a:spcAft>
              <a:defRPr sz="1400" baseline="0"/>
            </a:lvl2pPr>
            <a:lvl3pPr>
              <a:spcBef>
                <a:spcPts val="0"/>
              </a:spcBef>
              <a:spcAft>
                <a:spcPts val="400"/>
              </a:spcAft>
              <a:defRPr sz="1400" baseline="0"/>
            </a:lvl3pPr>
            <a:lvl4pPr>
              <a:spcBef>
                <a:spcPts val="0"/>
              </a:spcBef>
              <a:spcAft>
                <a:spcPts val="400"/>
              </a:spcAft>
              <a:defRPr sz="1400" baseline="0"/>
            </a:lvl4pPr>
            <a:lvl5pPr>
              <a:spcBef>
                <a:spcPts val="0"/>
              </a:spcBef>
              <a:spcAft>
                <a:spcPts val="400"/>
              </a:spcAft>
              <a:defRPr sz="14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itle 16">
            <a:extLst>
              <a:ext uri="{FF2B5EF4-FFF2-40B4-BE49-F238E27FC236}">
                <a16:creationId xmlns:a16="http://schemas.microsoft.com/office/drawing/2014/main" id="{CAE988A1-BB2B-50D8-1530-FF861BDA1A75}"/>
              </a:ext>
            </a:extLst>
          </p:cNvPr>
          <p:cNvSpPr>
            <a:spLocks noGrp="1"/>
          </p:cNvSpPr>
          <p:nvPr>
            <p:ph type="title"/>
          </p:nvPr>
        </p:nvSpPr>
        <p:spPr>
          <a:xfrm>
            <a:off x="263525" y="1341868"/>
            <a:ext cx="2921053" cy="1543739"/>
          </a:xfrm>
        </p:spPr>
        <p:txBody>
          <a:bodyPr lIns="251999" rIns="251999"/>
          <a:lstStyle>
            <a:lvl1pPr>
              <a:defRPr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BB0EEF5-E54E-2464-70CD-437E76B65885}"/>
              </a:ext>
            </a:extLst>
          </p:cNvPr>
          <p:cNvSpPr>
            <a:spLocks noGrp="1"/>
          </p:cNvSpPr>
          <p:nvPr>
            <p:ph type="ftr" sz="quarter" idx="22"/>
          </p:nvPr>
        </p:nvSpPr>
        <p:spPr/>
        <p:txBody>
          <a:bodyPr/>
          <a:lstStyle/>
          <a:p>
            <a:r>
              <a:rPr lang="en-US"/>
              <a:t>Insert document title</a:t>
            </a:r>
            <a:endParaRPr lang="en-US" dirty="0"/>
          </a:p>
        </p:txBody>
      </p:sp>
      <p:sp>
        <p:nvSpPr>
          <p:cNvPr id="2" name="Slide Number Placeholder 6">
            <a:extLst>
              <a:ext uri="{FF2B5EF4-FFF2-40B4-BE49-F238E27FC236}">
                <a16:creationId xmlns:a16="http://schemas.microsoft.com/office/drawing/2014/main" id="{DB406552-07D5-22FC-7A8D-EB6EAC3DBF63}"/>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918704167"/>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5019" userDrawn="1">
          <p15:clr>
            <a:srgbClr val="FBAE40"/>
          </p15:clr>
        </p15:guide>
        <p15:guide id="6" pos="2252" userDrawn="1">
          <p15:clr>
            <a:srgbClr val="FBAE40"/>
          </p15:clr>
        </p15:guide>
        <p15:guide id="7" orient="horz" pos="245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callou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50DD8A-EB2A-4D73-0CE1-C5A71DAFA863}"/>
              </a:ext>
            </a:extLst>
          </p:cNvPr>
          <p:cNvCxnSpPr>
            <a:cxnSpLocks/>
          </p:cNvCxnSpPr>
          <p:nvPr userDrawn="1"/>
        </p:nvCxnSpPr>
        <p:spPr>
          <a:xfrm>
            <a:off x="263135" y="1089025"/>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72701C-F32C-40CE-28B5-0B8A6190733B}"/>
              </a:ext>
            </a:extLst>
          </p:cNvPr>
          <p:cNvCxnSpPr>
            <a:cxnSpLocks/>
          </p:cNvCxnSpPr>
          <p:nvPr userDrawn="1"/>
        </p:nvCxnSpPr>
        <p:spPr>
          <a:xfrm>
            <a:off x="263135" y="6127369"/>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502448-997F-6204-7464-A7AC60C728A5}"/>
              </a:ext>
            </a:extLst>
          </p:cNvPr>
          <p:cNvCxnSpPr>
            <a:cxnSpLocks/>
          </p:cNvCxnSpPr>
          <p:nvPr userDrawn="1"/>
        </p:nvCxnSpPr>
        <p:spPr>
          <a:xfrm>
            <a:off x="263135" y="3609181"/>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481E398-BCFE-42B4-39B9-5E73D423C848}"/>
              </a:ext>
            </a:extLst>
          </p:cNvPr>
          <p:cNvSpPr>
            <a:spLocks noGrp="1"/>
          </p:cNvSpPr>
          <p:nvPr>
            <p:ph type="body" sz="quarter" idx="14"/>
          </p:nvPr>
        </p:nvSpPr>
        <p:spPr>
          <a:xfrm>
            <a:off x="3395664" y="1341437"/>
            <a:ext cx="2668914" cy="2272618"/>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D90EA2A-5EC0-4BBC-A159-5BAF1E9ABCF5}"/>
              </a:ext>
            </a:extLst>
          </p:cNvPr>
          <p:cNvSpPr/>
          <p:nvPr userDrawn="1"/>
        </p:nvSpPr>
        <p:spPr>
          <a:xfrm>
            <a:off x="263525" y="1089025"/>
            <a:ext cx="2906895" cy="504031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0"/>
          </a:p>
        </p:txBody>
      </p:sp>
      <p:sp>
        <p:nvSpPr>
          <p:cNvPr id="35" name="Text Placeholder 11">
            <a:extLst>
              <a:ext uri="{FF2B5EF4-FFF2-40B4-BE49-F238E27FC236}">
                <a16:creationId xmlns:a16="http://schemas.microsoft.com/office/drawing/2014/main" id="{C2E23851-2485-CCCA-1B73-DC11D2F08CD8}"/>
              </a:ext>
            </a:extLst>
          </p:cNvPr>
          <p:cNvSpPr>
            <a:spLocks noGrp="1"/>
          </p:cNvSpPr>
          <p:nvPr>
            <p:ph type="body" sz="quarter" idx="17"/>
          </p:nvPr>
        </p:nvSpPr>
        <p:spPr>
          <a:xfrm>
            <a:off x="3395664" y="3896691"/>
            <a:ext cx="2663070" cy="2232647"/>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55F03DA-6663-9EA0-C95C-B9E9DB76FF72}"/>
              </a:ext>
            </a:extLst>
          </p:cNvPr>
          <p:cNvSpPr>
            <a:spLocks noGrp="1"/>
          </p:cNvSpPr>
          <p:nvPr>
            <p:ph type="body" sz="quarter" idx="19"/>
          </p:nvPr>
        </p:nvSpPr>
        <p:spPr>
          <a:xfrm>
            <a:off x="263525" y="3043008"/>
            <a:ext cx="2906713" cy="3087917"/>
          </a:xfrm>
        </p:spPr>
        <p:txBody>
          <a:bodyPr lIns="251999" rIns="251999"/>
          <a:lstStyle>
            <a:lvl1pPr>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p:txBody>
      </p:sp>
      <p:cxnSp>
        <p:nvCxnSpPr>
          <p:cNvPr id="9" name="Straight Connector 8">
            <a:extLst>
              <a:ext uri="{FF2B5EF4-FFF2-40B4-BE49-F238E27FC236}">
                <a16:creationId xmlns:a16="http://schemas.microsoft.com/office/drawing/2014/main" id="{AD718048-41AF-C3D9-E435-A0B3FF8A6EDA}"/>
              </a:ext>
            </a:extLst>
          </p:cNvPr>
          <p:cNvCxnSpPr>
            <a:cxnSpLocks/>
          </p:cNvCxnSpPr>
          <p:nvPr userDrawn="1"/>
        </p:nvCxnSpPr>
        <p:spPr>
          <a:xfrm>
            <a:off x="6063955"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CAE988A1-BB2B-50D8-1530-FF861BDA1A75}"/>
              </a:ext>
            </a:extLst>
          </p:cNvPr>
          <p:cNvSpPr>
            <a:spLocks noGrp="1"/>
          </p:cNvSpPr>
          <p:nvPr>
            <p:ph type="title"/>
          </p:nvPr>
        </p:nvSpPr>
        <p:spPr>
          <a:xfrm>
            <a:off x="263525" y="1341868"/>
            <a:ext cx="2921053" cy="1543739"/>
          </a:xfrm>
        </p:spPr>
        <p:txBody>
          <a:bodyPr lIns="251999" rIns="251999"/>
          <a:lstStyle>
            <a:lvl1pPr>
              <a:defRPr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BB0EEF5-E54E-2464-70CD-437E76B65885}"/>
              </a:ext>
            </a:extLst>
          </p:cNvPr>
          <p:cNvSpPr>
            <a:spLocks noGrp="1"/>
          </p:cNvSpPr>
          <p:nvPr>
            <p:ph type="ftr" sz="quarter" idx="22"/>
          </p:nvPr>
        </p:nvSpPr>
        <p:spPr/>
        <p:txBody>
          <a:bodyPr/>
          <a:lstStyle/>
          <a:p>
            <a:r>
              <a:rPr lang="en-US"/>
              <a:t>Insert document title</a:t>
            </a:r>
            <a:endParaRPr lang="en-US" dirty="0"/>
          </a:p>
        </p:txBody>
      </p:sp>
      <p:sp>
        <p:nvSpPr>
          <p:cNvPr id="20" name="Text Placeholder 11">
            <a:extLst>
              <a:ext uri="{FF2B5EF4-FFF2-40B4-BE49-F238E27FC236}">
                <a16:creationId xmlns:a16="http://schemas.microsoft.com/office/drawing/2014/main" id="{FD776128-580F-F9CC-F586-2C7C86437D8A}"/>
              </a:ext>
            </a:extLst>
          </p:cNvPr>
          <p:cNvSpPr>
            <a:spLocks noGrp="1"/>
          </p:cNvSpPr>
          <p:nvPr>
            <p:ph type="body" sz="quarter" idx="23"/>
          </p:nvPr>
        </p:nvSpPr>
        <p:spPr>
          <a:xfrm>
            <a:off x="6269821" y="1341437"/>
            <a:ext cx="2668914" cy="2272618"/>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11">
            <a:extLst>
              <a:ext uri="{FF2B5EF4-FFF2-40B4-BE49-F238E27FC236}">
                <a16:creationId xmlns:a16="http://schemas.microsoft.com/office/drawing/2014/main" id="{3869DD07-9B58-4F31-C51C-28AE13AC7B24}"/>
              </a:ext>
            </a:extLst>
          </p:cNvPr>
          <p:cNvSpPr>
            <a:spLocks noGrp="1"/>
          </p:cNvSpPr>
          <p:nvPr>
            <p:ph type="body" sz="quarter" idx="24"/>
          </p:nvPr>
        </p:nvSpPr>
        <p:spPr>
          <a:xfrm>
            <a:off x="6269821" y="3896691"/>
            <a:ext cx="2663070" cy="2232647"/>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a:extLst>
              <a:ext uri="{FF2B5EF4-FFF2-40B4-BE49-F238E27FC236}">
                <a16:creationId xmlns:a16="http://schemas.microsoft.com/office/drawing/2014/main" id="{42FDA629-B902-AE20-E835-5F33C09994B4}"/>
              </a:ext>
            </a:extLst>
          </p:cNvPr>
          <p:cNvCxnSpPr>
            <a:cxnSpLocks/>
          </p:cNvCxnSpPr>
          <p:nvPr userDrawn="1"/>
        </p:nvCxnSpPr>
        <p:spPr>
          <a:xfrm>
            <a:off x="8938112"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FCCBBEFD-2314-D5BF-FFC6-B18991021AC5}"/>
              </a:ext>
            </a:extLst>
          </p:cNvPr>
          <p:cNvSpPr>
            <a:spLocks noGrp="1"/>
          </p:cNvSpPr>
          <p:nvPr>
            <p:ph type="body" sz="quarter" idx="25"/>
          </p:nvPr>
        </p:nvSpPr>
        <p:spPr>
          <a:xfrm>
            <a:off x="9149819" y="1341437"/>
            <a:ext cx="2778655" cy="2272618"/>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11">
            <a:extLst>
              <a:ext uri="{FF2B5EF4-FFF2-40B4-BE49-F238E27FC236}">
                <a16:creationId xmlns:a16="http://schemas.microsoft.com/office/drawing/2014/main" id="{9982322C-B432-6B99-618B-FAE66E7B96A0}"/>
              </a:ext>
            </a:extLst>
          </p:cNvPr>
          <p:cNvSpPr>
            <a:spLocks noGrp="1"/>
          </p:cNvSpPr>
          <p:nvPr>
            <p:ph type="body" sz="quarter" idx="26"/>
          </p:nvPr>
        </p:nvSpPr>
        <p:spPr>
          <a:xfrm>
            <a:off x="9149819" y="3896691"/>
            <a:ext cx="2778655" cy="2232647"/>
          </a:xfrm>
        </p:spPr>
        <p:txBody>
          <a:bodyPr tIns="0" rIns="18000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6">
            <a:extLst>
              <a:ext uri="{FF2B5EF4-FFF2-40B4-BE49-F238E27FC236}">
                <a16:creationId xmlns:a16="http://schemas.microsoft.com/office/drawing/2014/main" id="{8E359F45-C797-B036-2DB4-B1F89841754B}"/>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683682318"/>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3953" userDrawn="1">
          <p15:clr>
            <a:srgbClr val="FBAE40"/>
          </p15:clr>
        </p15:guide>
        <p15:guide id="6" pos="2139" userDrawn="1">
          <p15:clr>
            <a:srgbClr val="FBAE40"/>
          </p15:clr>
        </p15:guide>
        <p15:guide id="7" orient="horz" pos="2455" userDrawn="1">
          <p15:clr>
            <a:srgbClr val="FBAE40"/>
          </p15:clr>
        </p15:guide>
        <p15:guide id="8" pos="576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 callou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50DD8A-EB2A-4D73-0CE1-C5A71DAFA863}"/>
              </a:ext>
            </a:extLst>
          </p:cNvPr>
          <p:cNvCxnSpPr>
            <a:cxnSpLocks/>
          </p:cNvCxnSpPr>
          <p:nvPr userDrawn="1"/>
        </p:nvCxnSpPr>
        <p:spPr>
          <a:xfrm>
            <a:off x="263135" y="1089025"/>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772701C-F32C-40CE-28B5-0B8A6190733B}"/>
              </a:ext>
            </a:extLst>
          </p:cNvPr>
          <p:cNvCxnSpPr>
            <a:cxnSpLocks/>
          </p:cNvCxnSpPr>
          <p:nvPr userDrawn="1"/>
        </p:nvCxnSpPr>
        <p:spPr>
          <a:xfrm>
            <a:off x="263135" y="6127369"/>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502448-997F-6204-7464-A7AC60C728A5}"/>
              </a:ext>
            </a:extLst>
          </p:cNvPr>
          <p:cNvCxnSpPr>
            <a:cxnSpLocks/>
          </p:cNvCxnSpPr>
          <p:nvPr userDrawn="1"/>
        </p:nvCxnSpPr>
        <p:spPr>
          <a:xfrm>
            <a:off x="263135" y="3609181"/>
            <a:ext cx="11665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718048-41AF-C3D9-E435-A0B3FF8A6EDA}"/>
              </a:ext>
            </a:extLst>
          </p:cNvPr>
          <p:cNvCxnSpPr>
            <a:cxnSpLocks/>
          </p:cNvCxnSpPr>
          <p:nvPr userDrawn="1"/>
        </p:nvCxnSpPr>
        <p:spPr>
          <a:xfrm>
            <a:off x="7556526"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9014923-52D0-C597-5569-5B907DEC43C5}"/>
              </a:ext>
            </a:extLst>
          </p:cNvPr>
          <p:cNvCxnSpPr>
            <a:cxnSpLocks/>
          </p:cNvCxnSpPr>
          <p:nvPr userDrawn="1"/>
        </p:nvCxnSpPr>
        <p:spPr>
          <a:xfrm>
            <a:off x="5369502"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70631-705D-6465-F4D0-416B615D1BB3}"/>
              </a:ext>
            </a:extLst>
          </p:cNvPr>
          <p:cNvCxnSpPr>
            <a:cxnSpLocks/>
          </p:cNvCxnSpPr>
          <p:nvPr userDrawn="1"/>
        </p:nvCxnSpPr>
        <p:spPr>
          <a:xfrm>
            <a:off x="9745559" y="1085545"/>
            <a:ext cx="0" cy="504379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C481E398-BCFE-42B4-39B9-5E73D423C848}"/>
              </a:ext>
            </a:extLst>
          </p:cNvPr>
          <p:cNvSpPr>
            <a:spLocks noGrp="1"/>
          </p:cNvSpPr>
          <p:nvPr>
            <p:ph type="body" sz="quarter" idx="14"/>
          </p:nvPr>
        </p:nvSpPr>
        <p:spPr>
          <a:xfrm>
            <a:off x="3409821" y="1341437"/>
            <a:ext cx="1780293" cy="2272618"/>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5D90EA2A-5EC0-4BBC-A159-5BAF1E9ABCF5}"/>
              </a:ext>
            </a:extLst>
          </p:cNvPr>
          <p:cNvSpPr/>
          <p:nvPr userDrawn="1"/>
        </p:nvSpPr>
        <p:spPr>
          <a:xfrm>
            <a:off x="263525" y="1089025"/>
            <a:ext cx="2906895" cy="504031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0"/>
          </a:p>
        </p:txBody>
      </p:sp>
      <p:sp>
        <p:nvSpPr>
          <p:cNvPr id="35" name="Text Placeholder 11">
            <a:extLst>
              <a:ext uri="{FF2B5EF4-FFF2-40B4-BE49-F238E27FC236}">
                <a16:creationId xmlns:a16="http://schemas.microsoft.com/office/drawing/2014/main" id="{C2E23851-2485-CCCA-1B73-DC11D2F08CD8}"/>
              </a:ext>
            </a:extLst>
          </p:cNvPr>
          <p:cNvSpPr>
            <a:spLocks noGrp="1"/>
          </p:cNvSpPr>
          <p:nvPr>
            <p:ph type="body" sz="quarter" idx="17"/>
          </p:nvPr>
        </p:nvSpPr>
        <p:spPr>
          <a:xfrm>
            <a:off x="3409821" y="3896691"/>
            <a:ext cx="1780289" cy="223264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a:extLst>
              <a:ext uri="{FF2B5EF4-FFF2-40B4-BE49-F238E27FC236}">
                <a16:creationId xmlns:a16="http://schemas.microsoft.com/office/drawing/2014/main" id="{255F03DA-6663-9EA0-C95C-B9E9DB76FF72}"/>
              </a:ext>
            </a:extLst>
          </p:cNvPr>
          <p:cNvSpPr>
            <a:spLocks noGrp="1"/>
          </p:cNvSpPr>
          <p:nvPr>
            <p:ph type="body" sz="quarter" idx="19"/>
          </p:nvPr>
        </p:nvSpPr>
        <p:spPr>
          <a:xfrm>
            <a:off x="263525" y="3043008"/>
            <a:ext cx="2906713" cy="3087917"/>
          </a:xfrm>
        </p:spPr>
        <p:txBody>
          <a:bodyPr lIns="251999" rIns="251999"/>
          <a:lstStyle>
            <a:lvl1pPr>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7" name="Title 16">
            <a:extLst>
              <a:ext uri="{FF2B5EF4-FFF2-40B4-BE49-F238E27FC236}">
                <a16:creationId xmlns:a16="http://schemas.microsoft.com/office/drawing/2014/main" id="{CAE988A1-BB2B-50D8-1530-FF861BDA1A75}"/>
              </a:ext>
            </a:extLst>
          </p:cNvPr>
          <p:cNvSpPr>
            <a:spLocks noGrp="1"/>
          </p:cNvSpPr>
          <p:nvPr>
            <p:ph type="title"/>
          </p:nvPr>
        </p:nvSpPr>
        <p:spPr>
          <a:xfrm>
            <a:off x="263525" y="1341868"/>
            <a:ext cx="2921053" cy="1543739"/>
          </a:xfrm>
        </p:spPr>
        <p:txBody>
          <a:bodyPr lIns="251999" rIns="251999"/>
          <a:lstStyle>
            <a:lvl1pPr>
              <a:defRPr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BB0EEF5-E54E-2464-70CD-437E76B65885}"/>
              </a:ext>
            </a:extLst>
          </p:cNvPr>
          <p:cNvSpPr>
            <a:spLocks noGrp="1"/>
          </p:cNvSpPr>
          <p:nvPr>
            <p:ph type="ftr" sz="quarter" idx="22"/>
          </p:nvPr>
        </p:nvSpPr>
        <p:spPr/>
        <p:txBody>
          <a:bodyPr/>
          <a:lstStyle/>
          <a:p>
            <a:r>
              <a:rPr lang="en-US"/>
              <a:t>Insert document title</a:t>
            </a:r>
            <a:endParaRPr lang="en-US" dirty="0"/>
          </a:p>
        </p:txBody>
      </p:sp>
      <p:sp>
        <p:nvSpPr>
          <p:cNvPr id="18" name="Text Placeholder 11">
            <a:extLst>
              <a:ext uri="{FF2B5EF4-FFF2-40B4-BE49-F238E27FC236}">
                <a16:creationId xmlns:a16="http://schemas.microsoft.com/office/drawing/2014/main" id="{3FCC61EA-2549-34D2-E9A3-CF5A1BF52234}"/>
              </a:ext>
            </a:extLst>
          </p:cNvPr>
          <p:cNvSpPr>
            <a:spLocks noGrp="1"/>
          </p:cNvSpPr>
          <p:nvPr>
            <p:ph type="body" sz="quarter" idx="23"/>
          </p:nvPr>
        </p:nvSpPr>
        <p:spPr>
          <a:xfrm>
            <a:off x="5597850" y="1341437"/>
            <a:ext cx="1780293" cy="2272618"/>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11">
            <a:extLst>
              <a:ext uri="{FF2B5EF4-FFF2-40B4-BE49-F238E27FC236}">
                <a16:creationId xmlns:a16="http://schemas.microsoft.com/office/drawing/2014/main" id="{A4558A1E-F918-107E-7CE3-9FA64D11848B}"/>
              </a:ext>
            </a:extLst>
          </p:cNvPr>
          <p:cNvSpPr>
            <a:spLocks noGrp="1"/>
          </p:cNvSpPr>
          <p:nvPr>
            <p:ph type="body" sz="quarter" idx="24"/>
          </p:nvPr>
        </p:nvSpPr>
        <p:spPr>
          <a:xfrm>
            <a:off x="5597850" y="3896691"/>
            <a:ext cx="1780289" cy="223264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11">
            <a:extLst>
              <a:ext uri="{FF2B5EF4-FFF2-40B4-BE49-F238E27FC236}">
                <a16:creationId xmlns:a16="http://schemas.microsoft.com/office/drawing/2014/main" id="{8CC87FB7-D4B9-F224-7698-AE7D6385126D}"/>
              </a:ext>
            </a:extLst>
          </p:cNvPr>
          <p:cNvSpPr>
            <a:spLocks noGrp="1"/>
          </p:cNvSpPr>
          <p:nvPr>
            <p:ph type="body" sz="quarter" idx="25"/>
          </p:nvPr>
        </p:nvSpPr>
        <p:spPr>
          <a:xfrm>
            <a:off x="7797618" y="1341437"/>
            <a:ext cx="1780293" cy="2272618"/>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1">
            <a:extLst>
              <a:ext uri="{FF2B5EF4-FFF2-40B4-BE49-F238E27FC236}">
                <a16:creationId xmlns:a16="http://schemas.microsoft.com/office/drawing/2014/main" id="{D13ECD3B-6F18-E5DA-D9D8-98725BE1B0A1}"/>
              </a:ext>
            </a:extLst>
          </p:cNvPr>
          <p:cNvSpPr>
            <a:spLocks noGrp="1"/>
          </p:cNvSpPr>
          <p:nvPr>
            <p:ph type="body" sz="quarter" idx="26"/>
          </p:nvPr>
        </p:nvSpPr>
        <p:spPr>
          <a:xfrm>
            <a:off x="7797618" y="3896691"/>
            <a:ext cx="1780289" cy="223264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11">
            <a:extLst>
              <a:ext uri="{FF2B5EF4-FFF2-40B4-BE49-F238E27FC236}">
                <a16:creationId xmlns:a16="http://schemas.microsoft.com/office/drawing/2014/main" id="{7F8B2C0D-152B-DA14-CFEB-1EFD5AE4747C}"/>
              </a:ext>
            </a:extLst>
          </p:cNvPr>
          <p:cNvSpPr>
            <a:spLocks noGrp="1"/>
          </p:cNvSpPr>
          <p:nvPr>
            <p:ph type="body" sz="quarter" idx="27"/>
          </p:nvPr>
        </p:nvSpPr>
        <p:spPr>
          <a:xfrm>
            <a:off x="9985647" y="1341437"/>
            <a:ext cx="1780293" cy="2272618"/>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5" name="Text Placeholder 11">
            <a:extLst>
              <a:ext uri="{FF2B5EF4-FFF2-40B4-BE49-F238E27FC236}">
                <a16:creationId xmlns:a16="http://schemas.microsoft.com/office/drawing/2014/main" id="{CEEB2C14-53F2-C433-3CCE-35B43FFDF4BC}"/>
              </a:ext>
            </a:extLst>
          </p:cNvPr>
          <p:cNvSpPr>
            <a:spLocks noGrp="1"/>
          </p:cNvSpPr>
          <p:nvPr>
            <p:ph type="body" sz="quarter" idx="28"/>
          </p:nvPr>
        </p:nvSpPr>
        <p:spPr>
          <a:xfrm>
            <a:off x="9985647" y="3896691"/>
            <a:ext cx="1780289" cy="2232647"/>
          </a:xfrm>
        </p:spPr>
        <p:txBody>
          <a:bodyPr tIns="0" rIns="0" bIns="180000">
            <a:normAutofit/>
          </a:bodyPr>
          <a:lstStyle>
            <a:lvl1pPr>
              <a:spcAft>
                <a:spcPts val="400"/>
              </a:spcAft>
              <a:defRPr sz="1400" baseline="0"/>
            </a:lvl1pPr>
            <a:lvl2pPr marL="180000" indent="-180000">
              <a:spcAft>
                <a:spcPts val="400"/>
              </a:spcAft>
              <a:defRPr sz="1400" baseline="0"/>
            </a:lvl2pPr>
            <a:lvl3pPr marL="360000" indent="-180000">
              <a:spcAft>
                <a:spcPts val="400"/>
              </a:spcAft>
              <a:defRPr sz="1400" baseline="0"/>
            </a:lvl3pPr>
            <a:lvl4pPr marL="540000" indent="-180000">
              <a:spcAft>
                <a:spcPts val="400"/>
              </a:spcAft>
              <a:defRPr sz="14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6">
            <a:extLst>
              <a:ext uri="{FF2B5EF4-FFF2-40B4-BE49-F238E27FC236}">
                <a16:creationId xmlns:a16="http://schemas.microsoft.com/office/drawing/2014/main" id="{184B4F14-9DBA-5337-0194-75C66EAB56AD}"/>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103986455"/>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3386" userDrawn="1">
          <p15:clr>
            <a:srgbClr val="FBAE40"/>
          </p15:clr>
        </p15:guide>
        <p15:guide id="6" pos="2139" userDrawn="1">
          <p15:clr>
            <a:srgbClr val="FBAE40"/>
          </p15:clr>
        </p15:guide>
        <p15:guide id="7" orient="horz" pos="2455" userDrawn="1">
          <p15:clr>
            <a:srgbClr val="FBAE40"/>
          </p15:clr>
        </p15:guide>
        <p15:guide id="8" pos="4770" userDrawn="1">
          <p15:clr>
            <a:srgbClr val="FBAE40"/>
          </p15:clr>
        </p15:guide>
        <p15:guide id="9" pos="613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59E2-8BC0-0740-3774-B57B63E356A8}"/>
              </a:ext>
            </a:extLst>
          </p:cNvPr>
          <p:cNvSpPr>
            <a:spLocks noGrp="1"/>
          </p:cNvSpPr>
          <p:nvPr>
            <p:ph type="title"/>
          </p:nvPr>
        </p:nvSpPr>
        <p:spPr>
          <a:xfrm>
            <a:off x="5342800" y="1613645"/>
            <a:ext cx="5862320" cy="2336349"/>
          </a:xfrm>
        </p:spPr>
        <p:txBody>
          <a:bodyPr bIns="0" anchor="ctr" anchorCtr="0">
            <a:normAutofit/>
          </a:bodyPr>
          <a:lstStyle>
            <a:lvl1pPr>
              <a:defRPr sz="4000"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332BFE5-EF96-A026-054C-BA1507D455C8}"/>
              </a:ext>
            </a:extLst>
          </p:cNvPr>
          <p:cNvSpPr>
            <a:spLocks noGrp="1"/>
          </p:cNvSpPr>
          <p:nvPr>
            <p:ph type="ftr" sz="quarter" idx="11"/>
          </p:nvPr>
        </p:nvSpPr>
        <p:spPr/>
        <p:txBody>
          <a:bodyPr/>
          <a:lstStyle/>
          <a:p>
            <a:r>
              <a:rPr lang="en-US"/>
              <a:t>Insert document title</a:t>
            </a:r>
          </a:p>
        </p:txBody>
      </p:sp>
      <p:cxnSp>
        <p:nvCxnSpPr>
          <p:cNvPr id="9" name="Straight Connector 8">
            <a:extLst>
              <a:ext uri="{FF2B5EF4-FFF2-40B4-BE49-F238E27FC236}">
                <a16:creationId xmlns:a16="http://schemas.microsoft.com/office/drawing/2014/main" id="{4F63A474-0160-57E8-E883-844CF8B53AC1}"/>
              </a:ext>
            </a:extLst>
          </p:cNvPr>
          <p:cNvCxnSpPr>
            <a:cxnSpLocks/>
          </p:cNvCxnSpPr>
          <p:nvPr userDrawn="1"/>
        </p:nvCxnSpPr>
        <p:spPr>
          <a:xfrm>
            <a:off x="4982799" y="3966882"/>
            <a:ext cx="622232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445FBB-4AF5-B80C-8A9D-7A794A8E6586}"/>
              </a:ext>
            </a:extLst>
          </p:cNvPr>
          <p:cNvCxnSpPr/>
          <p:nvPr userDrawn="1"/>
        </p:nvCxnSpPr>
        <p:spPr>
          <a:xfrm>
            <a:off x="263525" y="2603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5DEF65-B88B-9B49-3DC5-7C4C4802589A}"/>
              </a:ext>
            </a:extLst>
          </p:cNvPr>
          <p:cNvCxnSpPr/>
          <p:nvPr userDrawn="1"/>
        </p:nvCxnSpPr>
        <p:spPr>
          <a:xfrm>
            <a:off x="263525" y="65976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CF56AD-850D-8C96-98F2-7DEB7B1B9B91}"/>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sp>
        <p:nvSpPr>
          <p:cNvPr id="17" name="Text Placeholder 16">
            <a:extLst>
              <a:ext uri="{FF2B5EF4-FFF2-40B4-BE49-F238E27FC236}">
                <a16:creationId xmlns:a16="http://schemas.microsoft.com/office/drawing/2014/main" id="{0FF8A1E6-59C6-712C-9B6B-637BB8C99641}"/>
              </a:ext>
            </a:extLst>
          </p:cNvPr>
          <p:cNvSpPr>
            <a:spLocks noGrp="1"/>
          </p:cNvSpPr>
          <p:nvPr>
            <p:ph type="body" sz="quarter" idx="13" hasCustomPrompt="1"/>
          </p:nvPr>
        </p:nvSpPr>
        <p:spPr>
          <a:xfrm>
            <a:off x="5340350" y="3966882"/>
            <a:ext cx="5864225" cy="2162456"/>
          </a:xfrm>
        </p:spPr>
        <p:txBody>
          <a:bodyPr tIns="360000"/>
          <a:lstStyle/>
          <a:p>
            <a:pPr lvl="0"/>
            <a:r>
              <a:rPr lang="en-GB" dirty="0"/>
              <a:t>Insert additional details</a:t>
            </a:r>
            <a:endParaRPr lang="en-US" dirty="0"/>
          </a:p>
        </p:txBody>
      </p:sp>
      <p:sp>
        <p:nvSpPr>
          <p:cNvPr id="7" name="Picture Placeholder 11">
            <a:extLst>
              <a:ext uri="{FF2B5EF4-FFF2-40B4-BE49-F238E27FC236}">
                <a16:creationId xmlns:a16="http://schemas.microsoft.com/office/drawing/2014/main" id="{E28B2C81-5EF1-3D14-E936-BF802BA1B68E}"/>
              </a:ext>
            </a:extLst>
          </p:cNvPr>
          <p:cNvSpPr>
            <a:spLocks noGrp="1" noChangeAspect="1"/>
          </p:cNvSpPr>
          <p:nvPr>
            <p:ph type="pic" sz="quarter" idx="10"/>
          </p:nvPr>
        </p:nvSpPr>
        <p:spPr>
          <a:xfrm>
            <a:off x="482799" y="1395533"/>
            <a:ext cx="4139999" cy="4140000"/>
          </a:xfrm>
          <a:prstGeom prst="ellipse">
            <a:avLst/>
          </a:prstGeom>
          <a:solidFill>
            <a:schemeClr val="bg1">
              <a:lumMod val="95000"/>
            </a:schemeClr>
          </a:solidFill>
        </p:spPr>
        <p:txBody>
          <a:bodyPr/>
          <a:lstStyle/>
          <a:p>
            <a:r>
              <a:rPr lang="en-US"/>
              <a:t>Click icon to add picture</a:t>
            </a:r>
          </a:p>
        </p:txBody>
      </p:sp>
      <p:cxnSp>
        <p:nvCxnSpPr>
          <p:cNvPr id="10" name="Straight Connector 9">
            <a:extLst>
              <a:ext uri="{FF2B5EF4-FFF2-40B4-BE49-F238E27FC236}">
                <a16:creationId xmlns:a16="http://schemas.microsoft.com/office/drawing/2014/main" id="{6DA75AB1-5DE1-66B8-AEE6-359EC9E50FD9}"/>
              </a:ext>
            </a:extLst>
          </p:cNvPr>
          <p:cNvCxnSpPr>
            <a:cxnSpLocks/>
          </p:cNvCxnSpPr>
          <p:nvPr userDrawn="1"/>
        </p:nvCxnSpPr>
        <p:spPr>
          <a:xfrm>
            <a:off x="4982799" y="1613647"/>
            <a:ext cx="622232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6">
            <a:extLst>
              <a:ext uri="{FF2B5EF4-FFF2-40B4-BE49-F238E27FC236}">
                <a16:creationId xmlns:a16="http://schemas.microsoft.com/office/drawing/2014/main" id="{40F04BD4-F430-40D4-E4F5-91B6FE93EC92}"/>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4051957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364" userDrawn="1">
          <p15:clr>
            <a:srgbClr val="FBAE40"/>
          </p15:clr>
        </p15:guide>
        <p15:guide id="2" orient="horz" pos="18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59E2-8BC0-0740-3774-B57B63E356A8}"/>
              </a:ext>
            </a:extLst>
          </p:cNvPr>
          <p:cNvSpPr>
            <a:spLocks noGrp="1"/>
          </p:cNvSpPr>
          <p:nvPr>
            <p:ph type="title"/>
          </p:nvPr>
        </p:nvSpPr>
        <p:spPr>
          <a:xfrm>
            <a:off x="5342800" y="1613645"/>
            <a:ext cx="5862320" cy="2336349"/>
          </a:xfrm>
        </p:spPr>
        <p:txBody>
          <a:bodyPr bIns="0" anchor="ctr" anchorCtr="0">
            <a:normAutofit/>
          </a:bodyPr>
          <a:lstStyle>
            <a:lvl1pPr>
              <a:defRPr sz="4000" baseline="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332BFE5-EF96-A026-054C-BA1507D455C8}"/>
              </a:ext>
            </a:extLst>
          </p:cNvPr>
          <p:cNvSpPr>
            <a:spLocks noGrp="1"/>
          </p:cNvSpPr>
          <p:nvPr>
            <p:ph type="ftr" sz="quarter" idx="11"/>
          </p:nvPr>
        </p:nvSpPr>
        <p:spPr/>
        <p:txBody>
          <a:bodyPr/>
          <a:lstStyle/>
          <a:p>
            <a:r>
              <a:rPr lang="en-US"/>
              <a:t>Insert document title</a:t>
            </a:r>
          </a:p>
        </p:txBody>
      </p:sp>
      <p:cxnSp>
        <p:nvCxnSpPr>
          <p:cNvPr id="9" name="Straight Connector 8">
            <a:extLst>
              <a:ext uri="{FF2B5EF4-FFF2-40B4-BE49-F238E27FC236}">
                <a16:creationId xmlns:a16="http://schemas.microsoft.com/office/drawing/2014/main" id="{4F63A474-0160-57E8-E883-844CF8B53AC1}"/>
              </a:ext>
            </a:extLst>
          </p:cNvPr>
          <p:cNvCxnSpPr>
            <a:cxnSpLocks/>
          </p:cNvCxnSpPr>
          <p:nvPr userDrawn="1"/>
        </p:nvCxnSpPr>
        <p:spPr>
          <a:xfrm>
            <a:off x="4982799" y="3966882"/>
            <a:ext cx="622232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445FBB-4AF5-B80C-8A9D-7A794A8E6586}"/>
              </a:ext>
            </a:extLst>
          </p:cNvPr>
          <p:cNvCxnSpPr/>
          <p:nvPr userDrawn="1"/>
        </p:nvCxnSpPr>
        <p:spPr>
          <a:xfrm>
            <a:off x="263525" y="2603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5DEF65-B88B-9B49-3DC5-7C4C4802589A}"/>
              </a:ext>
            </a:extLst>
          </p:cNvPr>
          <p:cNvCxnSpPr/>
          <p:nvPr userDrawn="1"/>
        </p:nvCxnSpPr>
        <p:spPr>
          <a:xfrm>
            <a:off x="263525" y="65976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CF56AD-850D-8C96-98F2-7DEB7B1B9B91}"/>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sp>
        <p:nvSpPr>
          <p:cNvPr id="17" name="Text Placeholder 16">
            <a:extLst>
              <a:ext uri="{FF2B5EF4-FFF2-40B4-BE49-F238E27FC236}">
                <a16:creationId xmlns:a16="http://schemas.microsoft.com/office/drawing/2014/main" id="{0FF8A1E6-59C6-712C-9B6B-637BB8C99641}"/>
              </a:ext>
            </a:extLst>
          </p:cNvPr>
          <p:cNvSpPr>
            <a:spLocks noGrp="1"/>
          </p:cNvSpPr>
          <p:nvPr>
            <p:ph type="body" sz="quarter" idx="13" hasCustomPrompt="1"/>
          </p:nvPr>
        </p:nvSpPr>
        <p:spPr>
          <a:xfrm>
            <a:off x="5340350" y="3966882"/>
            <a:ext cx="5864225" cy="2162456"/>
          </a:xfrm>
        </p:spPr>
        <p:txBody>
          <a:bodyPr tIns="360000"/>
          <a:lstStyle/>
          <a:p>
            <a:pPr lvl="0"/>
            <a:r>
              <a:rPr lang="en-GB" dirty="0"/>
              <a:t>Insert additional details</a:t>
            </a:r>
            <a:endParaRPr lang="en-US" dirty="0"/>
          </a:p>
        </p:txBody>
      </p:sp>
      <p:sp>
        <p:nvSpPr>
          <p:cNvPr id="7" name="Picture Placeholder 11">
            <a:extLst>
              <a:ext uri="{FF2B5EF4-FFF2-40B4-BE49-F238E27FC236}">
                <a16:creationId xmlns:a16="http://schemas.microsoft.com/office/drawing/2014/main" id="{E28B2C81-5EF1-3D14-E936-BF802BA1B68E}"/>
              </a:ext>
            </a:extLst>
          </p:cNvPr>
          <p:cNvSpPr>
            <a:spLocks noGrp="1" noChangeAspect="1"/>
          </p:cNvSpPr>
          <p:nvPr>
            <p:ph type="pic" sz="quarter" idx="10"/>
          </p:nvPr>
        </p:nvSpPr>
        <p:spPr>
          <a:xfrm>
            <a:off x="482799" y="1395533"/>
            <a:ext cx="4139999" cy="4140000"/>
          </a:xfrm>
          <a:prstGeom prst="ellipse">
            <a:avLst/>
          </a:prstGeom>
          <a:solidFill>
            <a:srgbClr val="D9D9D9"/>
          </a:solidFill>
        </p:spPr>
        <p:txBody>
          <a:bodyPr/>
          <a:lstStyle/>
          <a:p>
            <a:r>
              <a:rPr lang="en-US"/>
              <a:t>Click icon to add picture</a:t>
            </a:r>
          </a:p>
        </p:txBody>
      </p:sp>
      <p:cxnSp>
        <p:nvCxnSpPr>
          <p:cNvPr id="10" name="Straight Connector 9">
            <a:extLst>
              <a:ext uri="{FF2B5EF4-FFF2-40B4-BE49-F238E27FC236}">
                <a16:creationId xmlns:a16="http://schemas.microsoft.com/office/drawing/2014/main" id="{6DA75AB1-5DE1-66B8-AEE6-359EC9E50FD9}"/>
              </a:ext>
            </a:extLst>
          </p:cNvPr>
          <p:cNvCxnSpPr>
            <a:cxnSpLocks/>
          </p:cNvCxnSpPr>
          <p:nvPr userDrawn="1"/>
        </p:nvCxnSpPr>
        <p:spPr>
          <a:xfrm>
            <a:off x="4982799" y="1613647"/>
            <a:ext cx="622232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6">
            <a:extLst>
              <a:ext uri="{FF2B5EF4-FFF2-40B4-BE49-F238E27FC236}">
                <a16:creationId xmlns:a16="http://schemas.microsoft.com/office/drawing/2014/main" id="{6399AA99-459C-CDBF-B234-93C462A98221}"/>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0446000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364">
          <p15:clr>
            <a:srgbClr val="FBAE40"/>
          </p15:clr>
        </p15:guide>
        <p15:guide id="2" orient="horz" pos="1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allout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59E2-8BC0-0740-3774-B57B63E356A8}"/>
              </a:ext>
            </a:extLst>
          </p:cNvPr>
          <p:cNvSpPr>
            <a:spLocks noGrp="1"/>
          </p:cNvSpPr>
          <p:nvPr>
            <p:ph type="title"/>
          </p:nvPr>
        </p:nvSpPr>
        <p:spPr>
          <a:xfrm>
            <a:off x="266229" y="1628785"/>
            <a:ext cx="6082184" cy="2700328"/>
          </a:xfrm>
        </p:spPr>
        <p:txBody>
          <a:bodyPr bIns="0" anchor="ctr" anchorCtr="0">
            <a:normAutofit/>
          </a:bodyPr>
          <a:lstStyle>
            <a:lvl1pPr>
              <a:defRPr sz="2800" baseline="0">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332BFE5-EF96-A026-054C-BA1507D455C8}"/>
              </a:ext>
            </a:extLst>
          </p:cNvPr>
          <p:cNvSpPr>
            <a:spLocks noGrp="1"/>
          </p:cNvSpPr>
          <p:nvPr>
            <p:ph type="ftr" sz="quarter" idx="11"/>
          </p:nvPr>
        </p:nvSpPr>
        <p:spPr/>
        <p:txBody>
          <a:bodyPr/>
          <a:lstStyle/>
          <a:p>
            <a:r>
              <a:rPr lang="en-US"/>
              <a:t>Insert document title</a:t>
            </a:r>
          </a:p>
        </p:txBody>
      </p:sp>
      <p:cxnSp>
        <p:nvCxnSpPr>
          <p:cNvPr id="13" name="Straight Connector 12">
            <a:extLst>
              <a:ext uri="{FF2B5EF4-FFF2-40B4-BE49-F238E27FC236}">
                <a16:creationId xmlns:a16="http://schemas.microsoft.com/office/drawing/2014/main" id="{73445FBB-4AF5-B80C-8A9D-7A794A8E6586}"/>
              </a:ext>
            </a:extLst>
          </p:cNvPr>
          <p:cNvCxnSpPr/>
          <p:nvPr userDrawn="1"/>
        </p:nvCxnSpPr>
        <p:spPr>
          <a:xfrm>
            <a:off x="263525" y="2603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5DEF65-B88B-9B49-3DC5-7C4C4802589A}"/>
              </a:ext>
            </a:extLst>
          </p:cNvPr>
          <p:cNvCxnSpPr/>
          <p:nvPr userDrawn="1"/>
        </p:nvCxnSpPr>
        <p:spPr>
          <a:xfrm>
            <a:off x="263525" y="65976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CF56AD-850D-8C96-98F2-7DEB7B1B9B91}"/>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sp>
        <p:nvSpPr>
          <p:cNvPr id="17" name="Text Placeholder 16">
            <a:extLst>
              <a:ext uri="{FF2B5EF4-FFF2-40B4-BE49-F238E27FC236}">
                <a16:creationId xmlns:a16="http://schemas.microsoft.com/office/drawing/2014/main" id="{0FF8A1E6-59C6-712C-9B6B-637BB8C99641}"/>
              </a:ext>
            </a:extLst>
          </p:cNvPr>
          <p:cNvSpPr>
            <a:spLocks noGrp="1"/>
          </p:cNvSpPr>
          <p:nvPr>
            <p:ph type="body" sz="quarter" idx="13" hasCustomPrompt="1"/>
          </p:nvPr>
        </p:nvSpPr>
        <p:spPr>
          <a:xfrm>
            <a:off x="263779" y="4329113"/>
            <a:ext cx="6082184" cy="980022"/>
          </a:xfrm>
        </p:spPr>
        <p:txBody>
          <a:bodyPr tIns="360000">
            <a:normAutofit/>
          </a:bodyPr>
          <a:lstStyle>
            <a:lvl1pPr>
              <a:defRPr sz="1400" b="1" i="0" baseline="0"/>
            </a:lvl1pPr>
          </a:lstStyle>
          <a:p>
            <a:pPr lvl="0"/>
            <a:r>
              <a:rPr lang="en-GB" dirty="0"/>
              <a:t>Insert quote name/source</a:t>
            </a:r>
            <a:endParaRPr lang="en-US" dirty="0"/>
          </a:p>
        </p:txBody>
      </p:sp>
      <p:sp>
        <p:nvSpPr>
          <p:cNvPr id="7" name="Picture Placeholder 11">
            <a:extLst>
              <a:ext uri="{FF2B5EF4-FFF2-40B4-BE49-F238E27FC236}">
                <a16:creationId xmlns:a16="http://schemas.microsoft.com/office/drawing/2014/main" id="{E28B2C81-5EF1-3D14-E936-BF802BA1B68E}"/>
              </a:ext>
            </a:extLst>
          </p:cNvPr>
          <p:cNvSpPr>
            <a:spLocks noGrp="1" noChangeAspect="1"/>
          </p:cNvSpPr>
          <p:nvPr>
            <p:ph type="pic" sz="quarter" idx="10"/>
          </p:nvPr>
        </p:nvSpPr>
        <p:spPr>
          <a:xfrm>
            <a:off x="7064848" y="1395533"/>
            <a:ext cx="4139999" cy="4140000"/>
          </a:xfrm>
          <a:prstGeom prst="ellipse">
            <a:avLst/>
          </a:prstGeom>
          <a:solidFill>
            <a:schemeClr val="bg1">
              <a:lumMod val="95000"/>
            </a:schemeClr>
          </a:solidFill>
        </p:spPr>
        <p:txBody>
          <a:bodyPr/>
          <a:lstStyle/>
          <a:p>
            <a:r>
              <a:rPr lang="en-US"/>
              <a:t>Click icon to add picture</a:t>
            </a:r>
          </a:p>
        </p:txBody>
      </p:sp>
      <p:sp>
        <p:nvSpPr>
          <p:cNvPr id="3" name="Slide Number Placeholder 6">
            <a:extLst>
              <a:ext uri="{FF2B5EF4-FFF2-40B4-BE49-F238E27FC236}">
                <a16:creationId xmlns:a16="http://schemas.microsoft.com/office/drawing/2014/main" id="{78AC947D-11F3-3116-EA60-D9EE0BB3D15F}"/>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26695754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999" userDrawn="1">
          <p15:clr>
            <a:srgbClr val="FBAE40"/>
          </p15:clr>
        </p15:guide>
        <p15:guide id="2" orient="horz" pos="2727" userDrawn="1">
          <p15:clr>
            <a:srgbClr val="FBAE40"/>
          </p15:clr>
        </p15:guide>
        <p15:guide id="3" orient="horz" pos="102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ou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A59E2-8BC0-0740-3774-B57B63E356A8}"/>
              </a:ext>
            </a:extLst>
          </p:cNvPr>
          <p:cNvSpPr>
            <a:spLocks noGrp="1"/>
          </p:cNvSpPr>
          <p:nvPr>
            <p:ph type="title"/>
          </p:nvPr>
        </p:nvSpPr>
        <p:spPr>
          <a:xfrm>
            <a:off x="266228" y="1628785"/>
            <a:ext cx="6550491" cy="2700328"/>
          </a:xfrm>
        </p:spPr>
        <p:txBody>
          <a:bodyPr bIns="0" anchor="t" anchorCtr="0">
            <a:normAutofit/>
          </a:bodyPr>
          <a:lstStyle>
            <a:lvl1pPr>
              <a:defRPr sz="2800" baseline="0">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C332BFE5-EF96-A026-054C-BA1507D455C8}"/>
              </a:ext>
            </a:extLst>
          </p:cNvPr>
          <p:cNvSpPr>
            <a:spLocks noGrp="1"/>
          </p:cNvSpPr>
          <p:nvPr>
            <p:ph type="ftr" sz="quarter" idx="11"/>
          </p:nvPr>
        </p:nvSpPr>
        <p:spPr/>
        <p:txBody>
          <a:bodyPr/>
          <a:lstStyle/>
          <a:p>
            <a:r>
              <a:rPr lang="en-US"/>
              <a:t>Insert document title</a:t>
            </a:r>
          </a:p>
        </p:txBody>
      </p:sp>
      <p:cxnSp>
        <p:nvCxnSpPr>
          <p:cNvPr id="13" name="Straight Connector 12">
            <a:extLst>
              <a:ext uri="{FF2B5EF4-FFF2-40B4-BE49-F238E27FC236}">
                <a16:creationId xmlns:a16="http://schemas.microsoft.com/office/drawing/2014/main" id="{73445FBB-4AF5-B80C-8A9D-7A794A8E6586}"/>
              </a:ext>
            </a:extLst>
          </p:cNvPr>
          <p:cNvCxnSpPr/>
          <p:nvPr userDrawn="1"/>
        </p:nvCxnSpPr>
        <p:spPr>
          <a:xfrm>
            <a:off x="263525" y="2603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5DEF65-B88B-9B49-3DC5-7C4C4802589A}"/>
              </a:ext>
            </a:extLst>
          </p:cNvPr>
          <p:cNvCxnSpPr/>
          <p:nvPr userDrawn="1"/>
        </p:nvCxnSpPr>
        <p:spPr>
          <a:xfrm>
            <a:off x="263525" y="65976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CF56AD-850D-8C96-98F2-7DEB7B1B9B91}"/>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sp>
        <p:nvSpPr>
          <p:cNvPr id="17" name="Text Placeholder 16">
            <a:extLst>
              <a:ext uri="{FF2B5EF4-FFF2-40B4-BE49-F238E27FC236}">
                <a16:creationId xmlns:a16="http://schemas.microsoft.com/office/drawing/2014/main" id="{0FF8A1E6-59C6-712C-9B6B-637BB8C99641}"/>
              </a:ext>
            </a:extLst>
          </p:cNvPr>
          <p:cNvSpPr>
            <a:spLocks noGrp="1"/>
          </p:cNvSpPr>
          <p:nvPr>
            <p:ph type="body" sz="quarter" idx="13" hasCustomPrompt="1"/>
          </p:nvPr>
        </p:nvSpPr>
        <p:spPr>
          <a:xfrm>
            <a:off x="8300524" y="4329112"/>
            <a:ext cx="3627952" cy="1439843"/>
          </a:xfrm>
        </p:spPr>
        <p:txBody>
          <a:bodyPr tIns="0" anchor="ctr" anchorCtr="0">
            <a:normAutofit/>
          </a:bodyPr>
          <a:lstStyle>
            <a:lvl1pPr>
              <a:defRPr sz="1400" b="1" i="0" baseline="0"/>
            </a:lvl1pPr>
          </a:lstStyle>
          <a:p>
            <a:pPr lvl="0"/>
            <a:r>
              <a:rPr lang="en-GB" dirty="0"/>
              <a:t>Insert quote name/source</a:t>
            </a:r>
            <a:endParaRPr lang="en-US" dirty="0"/>
          </a:p>
        </p:txBody>
      </p:sp>
      <p:cxnSp>
        <p:nvCxnSpPr>
          <p:cNvPr id="18" name="Straight Connector 17">
            <a:extLst>
              <a:ext uri="{FF2B5EF4-FFF2-40B4-BE49-F238E27FC236}">
                <a16:creationId xmlns:a16="http://schemas.microsoft.com/office/drawing/2014/main" id="{7199C722-9898-D8F7-DE39-5E1EECA4111B}"/>
              </a:ext>
            </a:extLst>
          </p:cNvPr>
          <p:cNvCxnSpPr>
            <a:cxnSpLocks/>
          </p:cNvCxnSpPr>
          <p:nvPr userDrawn="1"/>
        </p:nvCxnSpPr>
        <p:spPr>
          <a:xfrm>
            <a:off x="7558622" y="1089025"/>
            <a:ext cx="0" cy="4679952"/>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E3C88CB-E064-5EFE-1A63-7A15653AB204}"/>
              </a:ext>
            </a:extLst>
          </p:cNvPr>
          <p:cNvGrpSpPr/>
          <p:nvPr userDrawn="1"/>
        </p:nvGrpSpPr>
        <p:grpSpPr>
          <a:xfrm>
            <a:off x="263524" y="4329113"/>
            <a:ext cx="11664949" cy="1434772"/>
            <a:chOff x="713582" y="4329113"/>
            <a:chExt cx="10945305" cy="1434772"/>
          </a:xfrm>
        </p:grpSpPr>
        <p:cxnSp>
          <p:nvCxnSpPr>
            <p:cNvPr id="22" name="Straight Connector 21">
              <a:extLst>
                <a:ext uri="{FF2B5EF4-FFF2-40B4-BE49-F238E27FC236}">
                  <a16:creationId xmlns:a16="http://schemas.microsoft.com/office/drawing/2014/main" id="{E9FE9972-C63D-2F1B-0D88-71F5E9863EA6}"/>
                </a:ext>
              </a:extLst>
            </p:cNvPr>
            <p:cNvCxnSpPr>
              <a:cxnSpLocks/>
            </p:cNvCxnSpPr>
            <p:nvPr userDrawn="1"/>
          </p:nvCxnSpPr>
          <p:spPr>
            <a:xfrm>
              <a:off x="713582" y="4329113"/>
              <a:ext cx="1094530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19DFD-B5F0-03A9-8C82-1D6346D57E44}"/>
                </a:ext>
              </a:extLst>
            </p:cNvPr>
            <p:cNvCxnSpPr>
              <a:cxnSpLocks/>
            </p:cNvCxnSpPr>
            <p:nvPr userDrawn="1"/>
          </p:nvCxnSpPr>
          <p:spPr>
            <a:xfrm>
              <a:off x="7558621" y="5763885"/>
              <a:ext cx="410026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6">
            <a:extLst>
              <a:ext uri="{FF2B5EF4-FFF2-40B4-BE49-F238E27FC236}">
                <a16:creationId xmlns:a16="http://schemas.microsoft.com/office/drawing/2014/main" id="{E731C918-510C-1676-9EE6-E181DF66CB15}"/>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294865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294" userDrawn="1">
          <p15:clr>
            <a:srgbClr val="FBAE40"/>
          </p15:clr>
        </p15:guide>
        <p15:guide id="2" orient="horz" pos="2727" userDrawn="1">
          <p15:clr>
            <a:srgbClr val="FBAE40"/>
          </p15:clr>
        </p15:guide>
        <p15:guide id="3" orient="horz" pos="102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BD883A-EC5C-F237-113C-683A80D49B90}"/>
              </a:ext>
            </a:extLst>
          </p:cNvPr>
          <p:cNvSpPr/>
          <p:nvPr userDrawn="1"/>
        </p:nvSpPr>
        <p:spPr>
          <a:xfrm>
            <a:off x="3968750" y="2889250"/>
            <a:ext cx="8223250" cy="39687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89912AE-818A-63F4-F81B-C15455A59359}"/>
              </a:ext>
            </a:extLst>
          </p:cNvPr>
          <p:cNvSpPr/>
          <p:nvPr userDrawn="1"/>
        </p:nvSpPr>
        <p:spPr>
          <a:xfrm>
            <a:off x="8981440" y="1089025"/>
            <a:ext cx="3210560" cy="180022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4884027" y="3637597"/>
            <a:ext cx="6434213" cy="1615441"/>
          </a:xfrm>
        </p:spPr>
        <p:txBody>
          <a:bodyPr anchor="t" anchorCtr="0">
            <a:normAutofit/>
          </a:bodyPr>
          <a:lstStyle>
            <a:lvl1pPr algn="l">
              <a:defRPr sz="44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4884027" y="5253038"/>
            <a:ext cx="6434212" cy="856614"/>
          </a:xfr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847C6C9A-2FA5-ED2E-F2D1-CB5017861E2D}"/>
              </a:ext>
            </a:extLst>
          </p:cNvPr>
          <p:cNvSpPr>
            <a:spLocks noGrp="1"/>
          </p:cNvSpPr>
          <p:nvPr>
            <p:ph type="pic" sz="quarter" idx="10"/>
          </p:nvPr>
        </p:nvSpPr>
        <p:spPr>
          <a:xfrm>
            <a:off x="8081327" y="1089025"/>
            <a:ext cx="1800225" cy="1800225"/>
          </a:xfrm>
          <a:prstGeom prst="ellipse">
            <a:avLst/>
          </a:prstGeom>
          <a:solidFill>
            <a:schemeClr val="bg1">
              <a:lumMod val="95000"/>
            </a:schemeClr>
          </a:solidFill>
        </p:spPr>
        <p:txBody>
          <a:bodyPr/>
          <a:lstStyle/>
          <a:p>
            <a:r>
              <a:rPr lang="en-US"/>
              <a:t>Click icon to add picture</a:t>
            </a:r>
          </a:p>
        </p:txBody>
      </p:sp>
      <p:sp>
        <p:nvSpPr>
          <p:cNvPr id="9" name="Picture Placeholder 8">
            <a:extLst>
              <a:ext uri="{FF2B5EF4-FFF2-40B4-BE49-F238E27FC236}">
                <a16:creationId xmlns:a16="http://schemas.microsoft.com/office/drawing/2014/main" id="{A5EA9702-354F-BA01-8FB0-738ECAE450C6}"/>
              </a:ext>
            </a:extLst>
          </p:cNvPr>
          <p:cNvSpPr>
            <a:spLocks noGrp="1"/>
          </p:cNvSpPr>
          <p:nvPr>
            <p:ph type="pic" sz="quarter" idx="11"/>
          </p:nvPr>
        </p:nvSpPr>
        <p:spPr>
          <a:xfrm>
            <a:off x="-1" y="2889250"/>
            <a:ext cx="3968751" cy="3968750"/>
          </a:xfrm>
          <a:solidFill>
            <a:schemeClr val="bg1">
              <a:lumMod val="95000"/>
            </a:schemeClr>
          </a:solidFill>
        </p:spPr>
        <p:txBody>
          <a:bodyPr/>
          <a:lstStyle/>
          <a:p>
            <a:r>
              <a:rPr lang="en-US"/>
              <a:t>Click icon to add picture</a:t>
            </a:r>
          </a:p>
        </p:txBody>
      </p:sp>
      <p:pic>
        <p:nvPicPr>
          <p:cNvPr id="5" name="Graphic 4">
            <a:extLst>
              <a:ext uri="{FF2B5EF4-FFF2-40B4-BE49-F238E27FC236}">
                <a16:creationId xmlns:a16="http://schemas.microsoft.com/office/drawing/2014/main" id="{036C4D8F-CC7F-D75B-31C1-64D24181B3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48390"/>
            <a:ext cx="2746800" cy="1304513"/>
          </a:xfrm>
          <a:prstGeom prst="rect">
            <a:avLst/>
          </a:prstGeom>
        </p:spPr>
      </p:pic>
    </p:spTree>
    <p:extLst>
      <p:ext uri="{BB962C8B-B14F-4D97-AF65-F5344CB8AC3E}">
        <p14:creationId xmlns:p14="http://schemas.microsoft.com/office/powerpoint/2010/main" val="2791153354"/>
      </p:ext>
    </p:extLst>
  </p:cSld>
  <p:clrMapOvr>
    <a:masterClrMapping/>
  </p:clrMapOvr>
  <p:extLst>
    <p:ext uri="{DCECCB84-F9BA-43D5-87BE-67443E8EF086}">
      <p15:sldGuideLst xmlns:p15="http://schemas.microsoft.com/office/powerpoint/2012/main">
        <p15:guide id="1" orient="horz" pos="1820" userDrawn="1">
          <p15:clr>
            <a:srgbClr val="FBAE40"/>
          </p15:clr>
        </p15:guide>
        <p15:guide id="2" pos="801" userDrawn="1">
          <p15:clr>
            <a:srgbClr val="FBAE40"/>
          </p15:clr>
        </p15:guide>
        <p15:guide id="3" pos="751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BF265-D01E-2722-5BAB-818EED111E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F552248-DBCE-BA00-153C-078892445355}"/>
              </a:ext>
            </a:extLst>
          </p:cNvPr>
          <p:cNvSpPr>
            <a:spLocks noGrp="1"/>
          </p:cNvSpPr>
          <p:nvPr>
            <p:ph type="ftr" sz="quarter" idx="10"/>
          </p:nvPr>
        </p:nvSpPr>
        <p:spPr/>
        <p:txBody>
          <a:bodyPr/>
          <a:lstStyle/>
          <a:p>
            <a:r>
              <a:rPr lang="en-US"/>
              <a:t>Insert document title</a:t>
            </a:r>
            <a:endParaRPr lang="en-US" dirty="0"/>
          </a:p>
        </p:txBody>
      </p:sp>
      <p:sp>
        <p:nvSpPr>
          <p:cNvPr id="4" name="Slide Number Placeholder 6">
            <a:extLst>
              <a:ext uri="{FF2B5EF4-FFF2-40B4-BE49-F238E27FC236}">
                <a16:creationId xmlns:a16="http://schemas.microsoft.com/office/drawing/2014/main" id="{CC14ED2A-8518-94D3-5BF3-1D443F824296}"/>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203355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B39B05-6674-2FA0-9381-C13710E26543}"/>
              </a:ext>
            </a:extLst>
          </p:cNvPr>
          <p:cNvSpPr>
            <a:spLocks noGrp="1"/>
          </p:cNvSpPr>
          <p:nvPr>
            <p:ph type="ftr" sz="quarter" idx="11"/>
          </p:nvPr>
        </p:nvSpPr>
        <p:spPr/>
        <p:txBody>
          <a:bodyPr/>
          <a:lstStyle/>
          <a:p>
            <a:r>
              <a:rPr lang="en-US"/>
              <a:t>Insert document title</a:t>
            </a:r>
          </a:p>
        </p:txBody>
      </p:sp>
      <p:sp>
        <p:nvSpPr>
          <p:cNvPr id="2" name="Slide Number Placeholder 6">
            <a:extLst>
              <a:ext uri="{FF2B5EF4-FFF2-40B4-BE49-F238E27FC236}">
                <a16:creationId xmlns:a16="http://schemas.microsoft.com/office/drawing/2014/main" id="{B1E434B4-3DF1-DE91-0043-2ADF9C8CC9E4}"/>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3698385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3445FBB-4AF5-B80C-8A9D-7A794A8E6586}"/>
              </a:ext>
            </a:extLst>
          </p:cNvPr>
          <p:cNvCxnSpPr/>
          <p:nvPr userDrawn="1"/>
        </p:nvCxnSpPr>
        <p:spPr>
          <a:xfrm>
            <a:off x="263525" y="2603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5DEF65-B88B-9B49-3DC5-7C4C4802589A}"/>
              </a:ext>
            </a:extLst>
          </p:cNvPr>
          <p:cNvCxnSpPr/>
          <p:nvPr userDrawn="1"/>
        </p:nvCxnSpPr>
        <p:spPr>
          <a:xfrm>
            <a:off x="263525" y="6597650"/>
            <a:ext cx="1166495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99C722-9898-D8F7-DE39-5E1EECA4111B}"/>
              </a:ext>
            </a:extLst>
          </p:cNvPr>
          <p:cNvCxnSpPr>
            <a:cxnSpLocks/>
          </p:cNvCxnSpPr>
          <p:nvPr userDrawn="1"/>
        </p:nvCxnSpPr>
        <p:spPr>
          <a:xfrm>
            <a:off x="7558622" y="1089025"/>
            <a:ext cx="0" cy="4517913"/>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FE9972-C63D-2F1B-0D88-71F5E9863EA6}"/>
              </a:ext>
            </a:extLst>
          </p:cNvPr>
          <p:cNvCxnSpPr>
            <a:cxnSpLocks/>
          </p:cNvCxnSpPr>
          <p:nvPr userDrawn="1"/>
        </p:nvCxnSpPr>
        <p:spPr>
          <a:xfrm>
            <a:off x="263524" y="5606938"/>
            <a:ext cx="1166494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BA09FC43-C675-3943-212E-55E6EA16F16E}"/>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934" y="5638158"/>
            <a:ext cx="2078498" cy="987122"/>
          </a:xfrm>
          <a:prstGeom prst="rect">
            <a:avLst/>
          </a:prstGeom>
        </p:spPr>
      </p:pic>
      <p:sp>
        <p:nvSpPr>
          <p:cNvPr id="6" name="TextBox 5">
            <a:extLst>
              <a:ext uri="{FF2B5EF4-FFF2-40B4-BE49-F238E27FC236}">
                <a16:creationId xmlns:a16="http://schemas.microsoft.com/office/drawing/2014/main" id="{C22EC207-2B27-A64B-87CE-9B5301E38077}"/>
              </a:ext>
            </a:extLst>
          </p:cNvPr>
          <p:cNvSpPr txBox="1"/>
          <p:nvPr userDrawn="1"/>
        </p:nvSpPr>
        <p:spPr>
          <a:xfrm>
            <a:off x="263524" y="1026269"/>
            <a:ext cx="7065219" cy="4234409"/>
          </a:xfrm>
          <a:prstGeom prst="rect">
            <a:avLst/>
          </a:prstGeom>
          <a:noFill/>
        </p:spPr>
        <p:txBody>
          <a:bodyPr wrap="square" lIns="0" tIns="0" rIns="0" bIns="0" rtlCol="0">
            <a:noAutofit/>
          </a:bodyPr>
          <a:lstStyle/>
          <a:p>
            <a:pPr>
              <a:spcAft>
                <a:spcPts val="1200"/>
              </a:spcAft>
            </a:pPr>
            <a:r>
              <a:rPr lang="en-GB" sz="900" b="1" dirty="0">
                <a:solidFill>
                  <a:schemeClr val="tx1"/>
                </a:solidFill>
                <a:effectLst/>
                <a:latin typeface="+mn-lt"/>
              </a:rPr>
              <a:t>Disclaimer</a:t>
            </a:r>
            <a:endParaRPr lang="en-GB" sz="900" dirty="0">
              <a:solidFill>
                <a:schemeClr val="tx1"/>
              </a:solidFill>
              <a:effectLst/>
              <a:latin typeface="+mn-lt"/>
            </a:endParaRPr>
          </a:p>
          <a:p>
            <a:pPr>
              <a:spcAft>
                <a:spcPts val="300"/>
              </a:spcAft>
            </a:pPr>
            <a:r>
              <a:rPr lang="en-GB" sz="650" dirty="0">
                <a:solidFill>
                  <a:schemeClr val="tx1"/>
                </a:solidFill>
                <a:effectLst/>
                <a:latin typeface="+mn-lt"/>
              </a:rPr>
              <a:t>© 2025 London Stock Exchange Group plc and its applicable group undertakings (the “LSE Group”). The LSE Group includes (1) FTSE International Limited (“FTSE”), (2) Frank Russell Company (“Russell”), (3) FTSE Global Debt Capital Markets Inc. and FTSE Global Debt Capital Markets Limited (together, “FTSE Canada”), (4) FTSE Fixed Income Europe Limited (“FTSE FI Europe”), (5) FTSE Fixed Income LLC (“FTSE FI”), (6) The Yield Book Inc (“YB”) and (7) Beyond Ratings S.A.S. (“BR”). All rights reserved.</a:t>
            </a:r>
          </a:p>
          <a:p>
            <a:pPr>
              <a:spcAft>
                <a:spcPts val="300"/>
              </a:spcAft>
            </a:pPr>
            <a:r>
              <a:rPr lang="en-GB" sz="650" dirty="0">
                <a:solidFill>
                  <a:schemeClr val="tx1"/>
                </a:solidFill>
                <a:effectLst/>
                <a:latin typeface="+mn-lt"/>
              </a:rPr>
              <a:t>FTSE Russell® is a trading name of FTSE, Russell, FTSE Canada, FTSE FI, FTSE FI Europe, YB and BR. “FTSE®”, “Russell®”, “FTSE Russell®”, “FTSE4Good®”, “ICB®”, “The Yield Book®”, “Beyond Ratings®” and all other trademarks and service marks used herein (whether registered or unregistered) are trademarks and/or service marks owned or licensed by the applicable member of the LSE Group or their respective licensors and are owned, or used under licence, by FTSE, Russell, FTSE Canada, FTSE FI, FTSE FI Europe, YB or BR. FTSE International Limited is authorised and regulated by the Financial Conduct Authority as a benchmark administrator.</a:t>
            </a:r>
          </a:p>
          <a:p>
            <a:pPr>
              <a:spcAft>
                <a:spcPts val="300"/>
              </a:spcAft>
            </a:pPr>
            <a:r>
              <a:rPr lang="en-GB" sz="650" dirty="0">
                <a:solidFill>
                  <a:schemeClr val="tx1"/>
                </a:solidFill>
                <a:effectLst/>
                <a:latin typeface="+mn-lt"/>
              </a:rPr>
              <a:t>All information is provided for information purposes only. All information and data contained in this publication is obtained by the LSE Group, from sources believed by it to be accurate and reliable. Because of the possibility of human and mechanical error as well as other factors, however, such information and data is provided “as is” without warranty of any kind. No member of the LSE Group nor their respective directors, officers, employees, partners or licensors make any claim, prediction, warranty or representation whatsoever, expressly, or impliedly, either as to the accuracy, timeliness, completeness, merchantability of any information or of results to be obtained from the use of FTSE Russell products, including but not limited to indexes, data and analytics, or the fitness or suitability of the FTSE Russell products for any particular purpose to which they might be put. Any representation of historical data accessible through FTSE Russell products is provided for information purposes only and is not a reliable indicator of future performance.</a:t>
            </a:r>
          </a:p>
          <a:p>
            <a:pPr>
              <a:spcAft>
                <a:spcPts val="300"/>
              </a:spcAft>
            </a:pPr>
            <a:r>
              <a:rPr lang="en-GB" sz="650" dirty="0">
                <a:solidFill>
                  <a:schemeClr val="tx1"/>
                </a:solidFill>
                <a:effectLst/>
                <a:latin typeface="+mn-lt"/>
              </a:rPr>
              <a:t>No responsibility or liability can be accepted by any member of the LSE Group nor their respective directors, officers, employees, partners or licensors for (a) any loss or damage in whole or in part caused by, resulting from, or relating to any error (negligent or otherwise) or other circumstance involved in procuring, collecting, compiling, interpreting, analysing, editing, transcribing, transmitting, communicating, or delivering any such information or data or from use of this document or links to this document or (b) any direct, indirect, special, consequential or incidental damages whatsoever, even if any member of the LSE Group is advised in advance of the possibility of such damages, resulting from the use of, or inability to use, such information.</a:t>
            </a:r>
          </a:p>
          <a:p>
            <a:pPr>
              <a:spcAft>
                <a:spcPts val="300"/>
              </a:spcAft>
            </a:pPr>
            <a:r>
              <a:rPr lang="en-GB" sz="650" dirty="0">
                <a:solidFill>
                  <a:schemeClr val="tx1"/>
                </a:solidFill>
                <a:effectLst/>
                <a:latin typeface="+mn-lt"/>
              </a:rPr>
              <a:t>No member of the LSE Group nor their respective directors, officers, employees, partners or licensors provide investment advice and nothing in this document should be taken as constituting financial or investment advice. No member of the LSE Group nor their respective directors, officers, employees, partners or licensors make any representation regarding the advisability of investing in any asset or whether such investment creates any legal or compliance risks for the investor. A decision to invest in any such asset should not be made in reliance on any information herein. Indexes cannot be invested in directly. Inclusion of an asset in an index is not a recommendation to buy, sell or hold that asset nor confirmation that any particular investor may lawfully buy, sell or hold the asset or an index containing the asset. The general information contained in this publication should not be acted upon without obtaining specific legal, tax, and investment advice from a licensed professional.</a:t>
            </a:r>
          </a:p>
          <a:p>
            <a:pPr>
              <a:spcAft>
                <a:spcPts val="300"/>
              </a:spcAft>
            </a:pPr>
            <a:r>
              <a:rPr lang="en-GB" sz="650" dirty="0">
                <a:solidFill>
                  <a:schemeClr val="tx1"/>
                </a:solidFill>
                <a:effectLst/>
                <a:latin typeface="+mn-lt"/>
              </a:rPr>
              <a:t>The information contained in this report should not be considered “research” as defined in recital 28 of the Commission Delegated Directive (EU) 2017/593 of 7 April 2016 supplementing Directive 2014/65/EU of the European Parliament and of the Council (“MiFID II”) and is provided for no fee.</a:t>
            </a:r>
          </a:p>
          <a:p>
            <a:pPr>
              <a:spcAft>
                <a:spcPts val="300"/>
              </a:spcAft>
            </a:pPr>
            <a:r>
              <a:rPr lang="en-GB" sz="650" dirty="0">
                <a:solidFill>
                  <a:schemeClr val="tx1"/>
                </a:solidFill>
                <a:effectLst/>
                <a:latin typeface="+mn-lt"/>
              </a:rPr>
              <a:t>Past performance is no guarantee of future results. Charts and graphs are provided for illustrative purposes only. Index returns shown may not represent the results of the actual trading of investable assets. Certain returns shown may reflect back-tested performance. All performance presented prior to the index inception date is back-tested performance.</a:t>
            </a:r>
          </a:p>
          <a:p>
            <a:pPr>
              <a:spcAft>
                <a:spcPts val="300"/>
              </a:spcAft>
            </a:pPr>
            <a:r>
              <a:rPr lang="en-GB" sz="650" dirty="0">
                <a:solidFill>
                  <a:schemeClr val="tx1"/>
                </a:solidFill>
                <a:effectLst/>
                <a:latin typeface="+mn-lt"/>
              </a:rPr>
              <a:t>Back-tested performance is not actual performance, but is hypothetical. The back-test calculations are based on the same methodology that was in effect when the index was officially launched. However, back-tested data may reflect the application of the index methodology with the benefit of hindsight, and the historic calculations of an index may change from month to month based on revisions to the underlying economic data used in the calculation of the index.</a:t>
            </a:r>
          </a:p>
          <a:p>
            <a:pPr>
              <a:spcAft>
                <a:spcPts val="300"/>
              </a:spcAft>
            </a:pPr>
            <a:r>
              <a:rPr lang="en-GB" sz="650" dirty="0">
                <a:solidFill>
                  <a:schemeClr val="tx1"/>
                </a:solidFill>
                <a:effectLst/>
                <a:latin typeface="+mn-lt"/>
              </a:rPr>
              <a:t>This document may contain forward-looking assessments. These are based upon a number of assumptions concerning future conditions that ultimately may prove to be inaccurate. Such forward-looking assessments are subject to risks and uncertainties and may be affected by various factors that may cause actual results to differ materially. No member of the LSE Group nor their licensors assume any duty to and do not undertake to update forward-looking assessments.</a:t>
            </a:r>
          </a:p>
          <a:p>
            <a:pPr>
              <a:spcAft>
                <a:spcPts val="300"/>
              </a:spcAft>
            </a:pPr>
            <a:r>
              <a:rPr lang="en-GB" sz="650" dirty="0">
                <a:solidFill>
                  <a:schemeClr val="tx1"/>
                </a:solidFill>
                <a:effectLst/>
                <a:latin typeface="+mn-lt"/>
              </a:rPr>
              <a:t>No part of this information may be reproduced, stored in a retrieval system or transmitted in any form or by any means, electronic, mechanical, photocopying, recording or otherwise, without prior written permission of the applicable member of the LSE Group. Use and distribution of the LSE Group data requires a licence from FTSE, Russell, FTSE Canada, FTSE FI, FTSE FI Europe, YB, BR and/or their respective licensors.</a:t>
            </a:r>
          </a:p>
          <a:p>
            <a:pPr>
              <a:spcAft>
                <a:spcPts val="300"/>
              </a:spcAft>
            </a:pPr>
            <a:endParaRPr lang="en-GB" sz="650" dirty="0">
              <a:solidFill>
                <a:schemeClr val="tx1"/>
              </a:solidFill>
              <a:effectLst/>
              <a:latin typeface="+mn-lt"/>
            </a:endParaRPr>
          </a:p>
        </p:txBody>
      </p:sp>
      <p:sp>
        <p:nvSpPr>
          <p:cNvPr id="9" name="TextBox 8">
            <a:extLst>
              <a:ext uri="{FF2B5EF4-FFF2-40B4-BE49-F238E27FC236}">
                <a16:creationId xmlns:a16="http://schemas.microsoft.com/office/drawing/2014/main" id="{5828AB67-39B7-4C52-EE57-672BCCEB4ECE}"/>
              </a:ext>
            </a:extLst>
          </p:cNvPr>
          <p:cNvSpPr txBox="1"/>
          <p:nvPr userDrawn="1"/>
        </p:nvSpPr>
        <p:spPr>
          <a:xfrm>
            <a:off x="8298390" y="1089025"/>
            <a:ext cx="3630079" cy="2602952"/>
          </a:xfrm>
          <a:prstGeom prst="rect">
            <a:avLst/>
          </a:prstGeom>
          <a:noFill/>
        </p:spPr>
        <p:txBody>
          <a:bodyPr wrap="square" lIns="0" tIns="0" rIns="0" bIns="0" rtlCol="0">
            <a:noAutofit/>
          </a:bodyPr>
          <a:lstStyle/>
          <a:p>
            <a:pPr>
              <a:spcAft>
                <a:spcPts val="1200"/>
              </a:spcAft>
            </a:pPr>
            <a:r>
              <a:rPr lang="en-GB" sz="900" b="1" dirty="0">
                <a:solidFill>
                  <a:schemeClr val="tx1"/>
                </a:solidFill>
                <a:effectLst/>
                <a:latin typeface="+mn-lt"/>
              </a:rPr>
              <a:t>About FTSE Russell (LSEG)</a:t>
            </a:r>
            <a:endParaRPr lang="en-GB" sz="900" dirty="0">
              <a:solidFill>
                <a:schemeClr val="tx1"/>
              </a:solidFill>
              <a:effectLst/>
              <a:latin typeface="+mn-lt"/>
            </a:endParaRPr>
          </a:p>
          <a:p>
            <a:pPr>
              <a:spcBef>
                <a:spcPts val="0"/>
              </a:spcBef>
              <a:spcAft>
                <a:spcPts val="300"/>
              </a:spcAft>
            </a:pPr>
            <a:r>
              <a:rPr lang="en-GB" sz="800" dirty="0">
                <a:solidFill>
                  <a:schemeClr val="tx1"/>
                </a:solidFill>
                <a:effectLst/>
                <a:latin typeface="+mn-lt"/>
              </a:rPr>
              <a:t>FTSE Russell is a leading global provider of index and benchmark solutions, spanning diverse asset classes and investment objectives. As a trusted investment partner we help investors make better-informed investment decisions, manage risk, and seize opportunities.</a:t>
            </a:r>
          </a:p>
          <a:p>
            <a:pPr>
              <a:spcBef>
                <a:spcPts val="0"/>
              </a:spcBef>
              <a:spcAft>
                <a:spcPts val="300"/>
              </a:spcAft>
            </a:pPr>
            <a:r>
              <a:rPr lang="en-GB" sz="800" dirty="0">
                <a:solidFill>
                  <a:schemeClr val="tx1"/>
                </a:solidFill>
                <a:effectLst/>
                <a:latin typeface="+mn-lt"/>
              </a:rPr>
              <a:t>Market participants look to us for our expertise in developing and managing global index solutions across asset classes. Asset owners, asset managers, ETF providers and investment banks choose FTSE Russell solutions to benchmark their investment performance and create investment funds, ETFs, structured products, and index-based derivatives. Our clients use our solutions for asset allocation, investment strategy analysis and risk management, and value us for our robust governance process and operational integrity.</a:t>
            </a:r>
          </a:p>
          <a:p>
            <a:pPr>
              <a:spcBef>
                <a:spcPts val="0"/>
              </a:spcBef>
              <a:spcAft>
                <a:spcPts val="300"/>
              </a:spcAft>
            </a:pPr>
            <a:r>
              <a:rPr lang="en-GB" sz="800" dirty="0">
                <a:solidFill>
                  <a:schemeClr val="tx1"/>
                </a:solidFill>
                <a:effectLst/>
                <a:latin typeface="+mn-lt"/>
              </a:rPr>
              <a:t>For over 35 years we have been at the forefront of driving change for the investor, always innovating to shape the next generation of benchmarks and investment solutions that open up new opportunities for the global investment community.</a:t>
            </a:r>
          </a:p>
          <a:p>
            <a:pPr marL="0" marR="0" indent="0" algn="l" defTabSz="914400" rtl="0" eaLnBrk="1" fontAlgn="auto" latinLnBrk="0" hangingPunct="1">
              <a:lnSpc>
                <a:spcPct val="100000"/>
              </a:lnSpc>
              <a:spcBef>
                <a:spcPts val="0"/>
              </a:spcBef>
              <a:spcAft>
                <a:spcPts val="300"/>
              </a:spcAft>
              <a:buClrTx/>
              <a:buSzTx/>
              <a:buFontTx/>
              <a:buNone/>
              <a:tabLst/>
              <a:defRPr/>
            </a:pPr>
            <a:r>
              <a:rPr lang="en-GB" sz="800" b="1" dirty="0">
                <a:solidFill>
                  <a:schemeClr val="tx1"/>
                </a:solidFill>
                <a:effectLst/>
                <a:latin typeface="+mn-lt"/>
              </a:rPr>
              <a:t>To learn more, visit </a:t>
            </a:r>
            <a:r>
              <a:rPr lang="en-GB" sz="800" b="1" dirty="0">
                <a:solidFill>
                  <a:schemeClr val="tx1"/>
                </a:solidFill>
                <a:effectLst/>
                <a:latin typeface="+mn-lt"/>
                <a:hlinkClick r:id="rId4">
                  <a:extLst>
                    <a:ext uri="{A12FA001-AC4F-418D-AE19-62706E023703}">
                      <ahyp:hlinkClr xmlns:ahyp="http://schemas.microsoft.com/office/drawing/2018/hyperlinkcolor" val="tx"/>
                    </a:ext>
                  </a:extLst>
                </a:hlinkClick>
              </a:rPr>
              <a:t>lseg.com/ftse-russell</a:t>
            </a:r>
            <a:r>
              <a:rPr lang="en-GB" sz="800" b="1" dirty="0">
                <a:solidFill>
                  <a:schemeClr val="tx1"/>
                </a:solidFill>
                <a:effectLst/>
                <a:latin typeface="+mn-lt"/>
              </a:rPr>
              <a:t>; email </a:t>
            </a:r>
            <a:r>
              <a:rPr lang="en-GB" sz="800" b="1" dirty="0">
                <a:solidFill>
                  <a:schemeClr val="tx1"/>
                </a:solidFill>
                <a:effectLst/>
                <a:latin typeface="+mn-lt"/>
                <a:hlinkClick r:id="rId5">
                  <a:extLst>
                    <a:ext uri="{A12FA001-AC4F-418D-AE19-62706E023703}">
                      <ahyp:hlinkClr xmlns:ahyp="http://schemas.microsoft.com/office/drawing/2018/hyperlinkcolor" val="tx"/>
                    </a:ext>
                  </a:extLst>
                </a:hlinkClick>
              </a:rPr>
              <a:t>info@ftserussell.com</a:t>
            </a:r>
            <a:r>
              <a:rPr lang="en-GB" sz="800" b="1" dirty="0">
                <a:solidFill>
                  <a:schemeClr val="tx1"/>
                </a:solidFill>
                <a:effectLst/>
                <a:latin typeface="+mn-lt"/>
              </a:rPr>
              <a:t>; </a:t>
            </a:r>
            <a:br>
              <a:rPr lang="en-GB" sz="800" b="1" dirty="0">
                <a:solidFill>
                  <a:schemeClr val="tx1"/>
                </a:solidFill>
                <a:effectLst/>
                <a:latin typeface="+mn-lt"/>
              </a:rPr>
            </a:br>
            <a:r>
              <a:rPr lang="en-GB" sz="800" b="1" dirty="0">
                <a:solidFill>
                  <a:schemeClr val="tx1"/>
                </a:solidFill>
                <a:effectLst/>
                <a:latin typeface="+mn-lt"/>
              </a:rPr>
              <a:t>or call your regional Client Service team office:</a:t>
            </a:r>
          </a:p>
        </p:txBody>
      </p:sp>
      <p:graphicFrame>
        <p:nvGraphicFramePr>
          <p:cNvPr id="10" name="Table 10">
            <a:extLst>
              <a:ext uri="{FF2B5EF4-FFF2-40B4-BE49-F238E27FC236}">
                <a16:creationId xmlns:a16="http://schemas.microsoft.com/office/drawing/2014/main" id="{88FE40C2-0A5D-308F-6FD2-647C325518DC}"/>
              </a:ext>
            </a:extLst>
          </p:cNvPr>
          <p:cNvGraphicFramePr>
            <a:graphicFrameLocks noGrp="1"/>
          </p:cNvGraphicFramePr>
          <p:nvPr userDrawn="1"/>
        </p:nvGraphicFramePr>
        <p:xfrm>
          <a:off x="8298390" y="3771400"/>
          <a:ext cx="2218267" cy="1689654"/>
        </p:xfrm>
        <a:graphic>
          <a:graphicData uri="http://schemas.openxmlformats.org/drawingml/2006/table">
            <a:tbl>
              <a:tblPr firstRow="1" bandRow="1">
                <a:tableStyleId>{5C22544A-7EE6-4342-B048-85BDC9FD1C3A}</a:tableStyleId>
              </a:tblPr>
              <a:tblGrid>
                <a:gridCol w="2218267">
                  <a:extLst>
                    <a:ext uri="{9D8B030D-6E8A-4147-A177-3AD203B41FA5}">
                      <a16:colId xmlns:a16="http://schemas.microsoft.com/office/drawing/2014/main" val="3694084086"/>
                    </a:ext>
                  </a:extLst>
                </a:gridCol>
              </a:tblGrid>
              <a:tr h="37084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800" b="1" kern="1200" dirty="0">
                          <a:solidFill>
                            <a:schemeClr val="tx1"/>
                          </a:solidFill>
                          <a:effectLst/>
                          <a:latin typeface="+mn-lt"/>
                          <a:ea typeface="+mn-ea"/>
                          <a:cs typeface="+mn-cs"/>
                        </a:rPr>
                        <a:t>EMEA </a:t>
                      </a:r>
                      <a:br>
                        <a:rPr lang="en-GB" sz="800" b="1" kern="1200" dirty="0">
                          <a:solidFill>
                            <a:schemeClr val="tx1"/>
                          </a:solidFill>
                          <a:effectLst/>
                          <a:latin typeface="+mn-lt"/>
                          <a:ea typeface="+mn-ea"/>
                          <a:cs typeface="+mn-cs"/>
                        </a:rPr>
                      </a:br>
                      <a:r>
                        <a:rPr lang="en-GB" sz="800" b="0" kern="1200" dirty="0">
                          <a:solidFill>
                            <a:schemeClr val="tx1"/>
                          </a:solidFill>
                          <a:effectLst/>
                          <a:latin typeface="+mn-lt"/>
                          <a:ea typeface="+mn-ea"/>
                          <a:cs typeface="+mn-cs"/>
                        </a:rPr>
                        <a:t>+44 (0) 20 7866 1810</a:t>
                      </a:r>
                    </a:p>
                  </a:txBody>
                  <a:tcPr marL="0" marR="0" marT="108000" marB="108000">
                    <a:lnL w="12700" cmpd="sng">
                      <a:noFill/>
                    </a:lnL>
                    <a:lnR w="12700" cmpd="sng">
                      <a:noFill/>
                    </a:lnR>
                    <a:lnT w="12700" cmpd="sng">
                      <a:noFill/>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500818554"/>
                  </a:ext>
                </a:extLst>
              </a:tr>
              <a:tr h="37084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800" b="1" kern="1200" dirty="0">
                          <a:solidFill>
                            <a:schemeClr val="tx1"/>
                          </a:solidFill>
                          <a:effectLst/>
                          <a:latin typeface="+mn-lt"/>
                          <a:ea typeface="+mn-ea"/>
                          <a:cs typeface="+mn-cs"/>
                        </a:rPr>
                        <a:t>North America </a:t>
                      </a:r>
                      <a:br>
                        <a:rPr lang="en-GB" sz="800" kern="1200" dirty="0">
                          <a:solidFill>
                            <a:schemeClr val="tx1"/>
                          </a:solidFill>
                          <a:effectLst/>
                          <a:latin typeface="+mn-lt"/>
                          <a:ea typeface="+mn-ea"/>
                          <a:cs typeface="+mn-cs"/>
                        </a:rPr>
                      </a:br>
                      <a:r>
                        <a:rPr lang="en-GB" sz="800" kern="1200" dirty="0">
                          <a:solidFill>
                            <a:schemeClr val="tx1"/>
                          </a:solidFill>
                          <a:effectLst/>
                          <a:latin typeface="+mn-lt"/>
                          <a:ea typeface="+mn-ea"/>
                          <a:cs typeface="+mn-cs"/>
                        </a:rPr>
                        <a:t>+1 877 503 6437</a:t>
                      </a:r>
                    </a:p>
                  </a:txBody>
                  <a:tcPr marL="0" marR="0" marT="108000" marB="108000">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951979580"/>
                  </a:ext>
                </a:extLst>
              </a:tr>
              <a:tr h="37084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800" b="1" kern="1200" dirty="0">
                          <a:solidFill>
                            <a:schemeClr val="tx1"/>
                          </a:solidFill>
                          <a:effectLst/>
                          <a:latin typeface="+mn-lt"/>
                          <a:ea typeface="+mn-ea"/>
                          <a:cs typeface="+mn-cs"/>
                        </a:rPr>
                        <a:t>Asia-Pacific</a:t>
                      </a:r>
                      <a:br>
                        <a:rPr lang="en-GB" sz="800" kern="1200" dirty="0">
                          <a:solidFill>
                            <a:schemeClr val="tx1"/>
                          </a:solidFill>
                          <a:effectLst/>
                          <a:latin typeface="+mn-lt"/>
                          <a:ea typeface="+mn-ea"/>
                          <a:cs typeface="+mn-cs"/>
                        </a:rPr>
                      </a:br>
                      <a:r>
                        <a:rPr lang="en-GB" sz="800" b="1" kern="1200" dirty="0">
                          <a:solidFill>
                            <a:schemeClr val="tx1"/>
                          </a:solidFill>
                          <a:effectLst/>
                          <a:latin typeface="+mn-lt"/>
                          <a:ea typeface="+mn-ea"/>
                          <a:cs typeface="+mn-cs"/>
                        </a:rPr>
                        <a:t>Hong Kong: </a:t>
                      </a:r>
                      <a:r>
                        <a:rPr lang="en-GB" sz="800" kern="1200" dirty="0">
                          <a:solidFill>
                            <a:schemeClr val="tx1"/>
                          </a:solidFill>
                          <a:effectLst/>
                          <a:latin typeface="+mn-lt"/>
                          <a:ea typeface="+mn-ea"/>
                          <a:cs typeface="+mn-cs"/>
                        </a:rPr>
                        <a:t>+852 2164 3333</a:t>
                      </a:r>
                      <a:br>
                        <a:rPr lang="en-GB" sz="800" kern="1200" dirty="0">
                          <a:solidFill>
                            <a:schemeClr val="tx1"/>
                          </a:solidFill>
                          <a:effectLst/>
                          <a:latin typeface="+mn-lt"/>
                          <a:ea typeface="+mn-ea"/>
                          <a:cs typeface="+mn-cs"/>
                        </a:rPr>
                      </a:br>
                      <a:r>
                        <a:rPr lang="en-GB" sz="800" b="1" kern="1200" dirty="0">
                          <a:solidFill>
                            <a:schemeClr val="tx1"/>
                          </a:solidFill>
                          <a:effectLst/>
                          <a:latin typeface="+mn-lt"/>
                          <a:ea typeface="+mn-ea"/>
                          <a:cs typeface="+mn-cs"/>
                        </a:rPr>
                        <a:t>Tokyo: </a:t>
                      </a:r>
                      <a:r>
                        <a:rPr lang="en-GB" sz="800" kern="1200" dirty="0">
                          <a:solidFill>
                            <a:schemeClr val="tx1"/>
                          </a:solidFill>
                          <a:effectLst/>
                          <a:latin typeface="+mn-lt"/>
                          <a:ea typeface="+mn-ea"/>
                          <a:cs typeface="+mn-cs"/>
                        </a:rPr>
                        <a:t>+81 3 6441 1430</a:t>
                      </a:r>
                      <a:br>
                        <a:rPr lang="en-GB" sz="800" kern="1200" dirty="0">
                          <a:solidFill>
                            <a:schemeClr val="tx1"/>
                          </a:solidFill>
                          <a:effectLst/>
                          <a:latin typeface="+mn-lt"/>
                          <a:ea typeface="+mn-ea"/>
                          <a:cs typeface="+mn-cs"/>
                        </a:rPr>
                      </a:br>
                      <a:r>
                        <a:rPr lang="en-GB" sz="800" b="1" kern="1200" dirty="0">
                          <a:solidFill>
                            <a:schemeClr val="tx1"/>
                          </a:solidFill>
                          <a:effectLst/>
                          <a:latin typeface="+mn-lt"/>
                          <a:ea typeface="+mn-ea"/>
                          <a:cs typeface="+mn-cs"/>
                        </a:rPr>
                        <a:t>Sydney: </a:t>
                      </a:r>
                      <a:r>
                        <a:rPr lang="en-GB" sz="800" kern="1200" dirty="0">
                          <a:solidFill>
                            <a:schemeClr val="tx1"/>
                          </a:solidFill>
                          <a:effectLst/>
                          <a:latin typeface="+mn-lt"/>
                          <a:ea typeface="+mn-ea"/>
                          <a:cs typeface="+mn-cs"/>
                        </a:rPr>
                        <a:t>+61 (0) 2 7228 5659</a:t>
                      </a:r>
                    </a:p>
                  </a:txBody>
                  <a:tcPr marL="0" marR="0" marT="108000" marB="108000">
                    <a:lnL w="12700" cmpd="sng">
                      <a:noFill/>
                    </a:lnL>
                    <a:lnR w="12700" cmpd="sng">
                      <a:noFill/>
                    </a:lnR>
                    <a:lnT w="6350" cap="flat" cmpd="sng" algn="ctr">
                      <a:solidFill>
                        <a:schemeClr val="tx2"/>
                      </a:solidFill>
                      <a:prstDash val="solid"/>
                      <a:round/>
                      <a:headEnd type="none" w="med" len="med"/>
                      <a:tailEnd type="none" w="med" len="med"/>
                    </a:lnT>
                    <a:lnB w="12700" cmpd="sng">
                      <a:noFill/>
                    </a:lnB>
                    <a:noFill/>
                  </a:tcPr>
                </a:tc>
                <a:extLst>
                  <a:ext uri="{0D108BD9-81ED-4DB2-BD59-A6C34878D82A}">
                    <a16:rowId xmlns:a16="http://schemas.microsoft.com/office/drawing/2014/main" val="1354924197"/>
                  </a:ext>
                </a:extLst>
              </a:tr>
            </a:tbl>
          </a:graphicData>
        </a:graphic>
      </p:graphicFrame>
    </p:spTree>
    <p:extLst>
      <p:ext uri="{BB962C8B-B14F-4D97-AF65-F5344CB8AC3E}">
        <p14:creationId xmlns:p14="http://schemas.microsoft.com/office/powerpoint/2010/main" val="18498117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294">
          <p15:clr>
            <a:srgbClr val="FBAE40"/>
          </p15:clr>
        </p15:guide>
        <p15:guide id="2" orient="horz" pos="2727">
          <p15:clr>
            <a:srgbClr val="FBAE40"/>
          </p15:clr>
        </p15:guide>
        <p15:guide id="3" orient="horz" pos="102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_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92388" y="1490413"/>
            <a:ext cx="3407227" cy="4246085"/>
          </a:xfrm>
        </p:spPr>
        <p:txBody>
          <a:bodyPr/>
          <a:lstStyle>
            <a:lvl1pPr marL="0" indent="0" algn="ctr">
              <a:lnSpc>
                <a:spcPct val="100000"/>
              </a:lnSpc>
              <a:spcBef>
                <a:spcPts val="0"/>
              </a:spcBef>
              <a:buFontTx/>
              <a:buNone/>
              <a:defRPr sz="1080">
                <a:solidFill>
                  <a:schemeClr val="accent1"/>
                </a:solidFill>
              </a:defRPr>
            </a:lvl1pPr>
            <a:lvl2pPr marL="181738" indent="0">
              <a:buNone/>
              <a:defRPr/>
            </a:lvl2pPr>
          </a:lstStyle>
          <a:p>
            <a:pPr lvl="0"/>
            <a:r>
              <a:rPr lang="en-US" dirty="0"/>
              <a:t>Click to edit master text styles</a:t>
            </a:r>
          </a:p>
        </p:txBody>
      </p:sp>
      <p:sp>
        <p:nvSpPr>
          <p:cNvPr id="4" name="Content Placeholder 3"/>
          <p:cNvSpPr>
            <a:spLocks noGrp="1"/>
          </p:cNvSpPr>
          <p:nvPr>
            <p:ph sz="half" idx="2" hasCustomPrompt="1"/>
          </p:nvPr>
        </p:nvSpPr>
        <p:spPr>
          <a:xfrm>
            <a:off x="8153401" y="1494688"/>
            <a:ext cx="3407227" cy="4288394"/>
          </a:xfrm>
        </p:spPr>
        <p:txBody>
          <a:bodyPr/>
          <a:lstStyle>
            <a:lvl1pPr marL="0" indent="0" algn="ctr">
              <a:lnSpc>
                <a:spcPct val="100000"/>
              </a:lnSpc>
              <a:spcBef>
                <a:spcPts val="0"/>
              </a:spcBef>
              <a:buFontTx/>
              <a:buNone/>
              <a:defRPr sz="1080">
                <a:solidFill>
                  <a:schemeClr val="accent1"/>
                </a:solidFill>
              </a:defRPr>
            </a:lvl1pPr>
            <a:lvl2pPr marL="181738" indent="0">
              <a:buNone/>
              <a:defRPr/>
            </a:lvl2pPr>
          </a:lstStyle>
          <a:p>
            <a:pPr lvl="0"/>
            <a:r>
              <a:rPr lang="en-US" dirty="0"/>
              <a:t>Click to edit master text styles</a:t>
            </a:r>
          </a:p>
        </p:txBody>
      </p:sp>
      <p:sp>
        <p:nvSpPr>
          <p:cNvPr id="6" name="Text Placeholder 6">
            <a:extLst>
              <a:ext uri="{FF2B5EF4-FFF2-40B4-BE49-F238E27FC236}">
                <a16:creationId xmlns:a16="http://schemas.microsoft.com/office/drawing/2014/main" id="{2431729B-6C74-496F-909E-CFFCE35D0F4E}"/>
              </a:ext>
            </a:extLst>
          </p:cNvPr>
          <p:cNvSpPr>
            <a:spLocks noGrp="1"/>
          </p:cNvSpPr>
          <p:nvPr>
            <p:ph type="body" sz="quarter" idx="11" hasCustomPrompt="1"/>
          </p:nvPr>
        </p:nvSpPr>
        <p:spPr>
          <a:xfrm>
            <a:off x="609602" y="6038701"/>
            <a:ext cx="11105372" cy="317651"/>
          </a:xfrm>
        </p:spPr>
        <p:txBody>
          <a:bodyPr wrap="square" tIns="91440" bIns="91440" anchor="b" anchorCtr="0">
            <a:spAutoFit/>
          </a:bodyPr>
          <a:lstStyle>
            <a:lvl1pPr marL="0" indent="0">
              <a:lnSpc>
                <a:spcPct val="100000"/>
              </a:lnSpc>
              <a:spcBef>
                <a:spcPts val="0"/>
              </a:spcBef>
              <a:buNone/>
              <a:defRPr sz="864" b="0">
                <a:solidFill>
                  <a:schemeClr val="tx1">
                    <a:lumMod val="50000"/>
                    <a:lumOff val="50000"/>
                  </a:schemeClr>
                </a:solidFill>
              </a:defRPr>
            </a:lvl1pPr>
          </a:lstStyle>
          <a:p>
            <a:pPr lvl="0"/>
            <a:r>
              <a:rPr lang="en-US"/>
              <a:t>Source: Insert source or footnote copy here</a:t>
            </a:r>
          </a:p>
        </p:txBody>
      </p:sp>
      <p:sp>
        <p:nvSpPr>
          <p:cNvPr id="7" name="Text Placeholder 6">
            <a:extLst>
              <a:ext uri="{FF2B5EF4-FFF2-40B4-BE49-F238E27FC236}">
                <a16:creationId xmlns:a16="http://schemas.microsoft.com/office/drawing/2014/main" id="{8CF48505-AECD-47F2-B5D3-83B844D0EFA3}"/>
              </a:ext>
            </a:extLst>
          </p:cNvPr>
          <p:cNvSpPr>
            <a:spLocks noGrp="1"/>
          </p:cNvSpPr>
          <p:nvPr>
            <p:ph type="body" sz="quarter" idx="10" hasCustomPrompt="1"/>
          </p:nvPr>
        </p:nvSpPr>
        <p:spPr>
          <a:xfrm>
            <a:off x="609600" y="894544"/>
            <a:ext cx="10972800" cy="438913"/>
          </a:xfrm>
        </p:spPr>
        <p:txBody>
          <a:bodyPr tIns="0" bIns="0">
            <a:noAutofit/>
          </a:bodyPr>
          <a:lstStyle>
            <a:lvl1pPr>
              <a:lnSpc>
                <a:spcPct val="90000"/>
              </a:lnSpc>
              <a:spcBef>
                <a:spcPts val="0"/>
              </a:spcBef>
              <a:defRPr sz="1512" b="0">
                <a:solidFill>
                  <a:srgbClr val="7F7F7F"/>
                </a:solidFill>
              </a:defRPr>
            </a:lvl1pPr>
            <a:lvl2pPr>
              <a:defRPr sz="1512" b="0">
                <a:solidFill>
                  <a:srgbClr val="7F7F7F"/>
                </a:solidFill>
              </a:defRPr>
            </a:lvl2pPr>
            <a:lvl3pPr>
              <a:defRPr sz="1512" b="0">
                <a:solidFill>
                  <a:srgbClr val="7F7F7F"/>
                </a:solidFill>
              </a:defRPr>
            </a:lvl3pPr>
            <a:lvl4pPr>
              <a:defRPr sz="1512" b="0">
                <a:solidFill>
                  <a:srgbClr val="7F7F7F"/>
                </a:solidFill>
              </a:defRPr>
            </a:lvl4pPr>
            <a:lvl5pPr>
              <a:defRPr sz="1512" b="0">
                <a:solidFill>
                  <a:srgbClr val="7F7F7F"/>
                </a:solidFill>
              </a:defRPr>
            </a:lvl5pPr>
          </a:lstStyle>
          <a:p>
            <a:pPr lvl="0"/>
            <a:r>
              <a:rPr lang="en-US"/>
              <a:t>Click to edit master subtitle style</a:t>
            </a:r>
            <a:endParaRPr lang="en-GB"/>
          </a:p>
        </p:txBody>
      </p:sp>
      <p:sp>
        <p:nvSpPr>
          <p:cNvPr id="9" name="Title 1">
            <a:extLst>
              <a:ext uri="{FF2B5EF4-FFF2-40B4-BE49-F238E27FC236}">
                <a16:creationId xmlns:a16="http://schemas.microsoft.com/office/drawing/2014/main" id="{38637B19-464A-4058-B7F3-DD11A744FF1D}"/>
              </a:ext>
            </a:extLst>
          </p:cNvPr>
          <p:cNvSpPr>
            <a:spLocks noGrp="1"/>
          </p:cNvSpPr>
          <p:nvPr>
            <p:ph type="title" hasCustomPrompt="1"/>
          </p:nvPr>
        </p:nvSpPr>
        <p:spPr>
          <a:xfrm>
            <a:off x="609600" y="416966"/>
            <a:ext cx="10972800" cy="438912"/>
          </a:xfrm>
          <a:prstGeom prst="rect">
            <a:avLst/>
          </a:prstGeom>
        </p:spPr>
        <p:txBody>
          <a:bodyPr lIns="0" tIns="0" rIns="0" bIns="0">
            <a:noAutofit/>
          </a:bodyPr>
          <a:lstStyle>
            <a:lvl1pPr>
              <a:defRPr sz="2160">
                <a:solidFill>
                  <a:srgbClr val="404040"/>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AAF37A01-4789-1C72-E82D-BD9A37862A95}"/>
              </a:ext>
            </a:extLst>
          </p:cNvPr>
          <p:cNvSpPr>
            <a:spLocks noGrp="1"/>
          </p:cNvSpPr>
          <p:nvPr>
            <p:ph sz="quarter" idx="12"/>
          </p:nvPr>
        </p:nvSpPr>
        <p:spPr>
          <a:xfrm>
            <a:off x="631373" y="1490413"/>
            <a:ext cx="3407227" cy="4246085"/>
          </a:xfrm>
        </p:spPr>
        <p:txBody>
          <a:bodyPr/>
          <a:lstStyle>
            <a:lvl1pPr algn="ctr">
              <a:defRPr sz="1080"/>
            </a:lvl1pPr>
            <a:lvl2pPr marL="181738" indent="0">
              <a:buNone/>
              <a:defRPr/>
            </a:lvl2pPr>
          </a:lstStyle>
          <a:p>
            <a:pPr lvl="0"/>
            <a:r>
              <a:rPr lang="en-GB" dirty="0"/>
              <a:t>Click to edit Master text styles</a:t>
            </a:r>
          </a:p>
        </p:txBody>
      </p:sp>
    </p:spTree>
    <p:extLst>
      <p:ext uri="{BB962C8B-B14F-4D97-AF65-F5344CB8AC3E}">
        <p14:creationId xmlns:p14="http://schemas.microsoft.com/office/powerpoint/2010/main" val="3151915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_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1431746"/>
            <a:ext cx="5410200" cy="1921054"/>
          </a:xfrm>
        </p:spPr>
        <p:txBody>
          <a:bodyPr/>
          <a:lstStyle>
            <a:lvl1pPr marL="0" indent="0" algn="ctr">
              <a:lnSpc>
                <a:spcPct val="100000"/>
              </a:lnSpc>
              <a:spcBef>
                <a:spcPts val="0"/>
              </a:spcBef>
              <a:buFontTx/>
              <a:buNone/>
              <a:defRPr sz="1200">
                <a:solidFill>
                  <a:schemeClr val="accent1"/>
                </a:solidFill>
              </a:defRPr>
            </a:lvl1pPr>
            <a:lvl2pPr marL="201930" indent="0">
              <a:buNone/>
              <a:defRPr/>
            </a:lvl2pPr>
          </a:lstStyle>
          <a:p>
            <a:pPr lvl="0"/>
            <a:r>
              <a:rPr lang="en-US"/>
              <a:t>Click to edit master text styles</a:t>
            </a:r>
          </a:p>
        </p:txBody>
      </p:sp>
      <p:sp>
        <p:nvSpPr>
          <p:cNvPr id="4" name="Content Placeholder 3"/>
          <p:cNvSpPr>
            <a:spLocks noGrp="1"/>
          </p:cNvSpPr>
          <p:nvPr>
            <p:ph sz="half" idx="2" hasCustomPrompt="1"/>
          </p:nvPr>
        </p:nvSpPr>
        <p:spPr>
          <a:xfrm>
            <a:off x="6172200" y="1431745"/>
            <a:ext cx="5410200" cy="1921053"/>
          </a:xfrm>
        </p:spPr>
        <p:txBody>
          <a:bodyPr/>
          <a:lstStyle>
            <a:lvl1pPr marL="0" indent="0" algn="ctr">
              <a:lnSpc>
                <a:spcPct val="100000"/>
              </a:lnSpc>
              <a:spcBef>
                <a:spcPts val="0"/>
              </a:spcBef>
              <a:buFontTx/>
              <a:buNone/>
              <a:defRPr sz="1200">
                <a:solidFill>
                  <a:schemeClr val="accent1"/>
                </a:solidFill>
              </a:defRPr>
            </a:lvl1pPr>
            <a:lvl2pPr marL="201930" indent="0">
              <a:buNone/>
              <a:defRPr/>
            </a:lvl2pPr>
          </a:lstStyle>
          <a:p>
            <a:pPr lvl="0"/>
            <a:r>
              <a:rPr lang="en-US"/>
              <a:t>Click to edit master text styles</a:t>
            </a:r>
          </a:p>
        </p:txBody>
      </p:sp>
      <p:sp>
        <p:nvSpPr>
          <p:cNvPr id="6" name="Text Placeholder 6">
            <a:extLst>
              <a:ext uri="{FF2B5EF4-FFF2-40B4-BE49-F238E27FC236}">
                <a16:creationId xmlns:a16="http://schemas.microsoft.com/office/drawing/2014/main" id="{2431729B-6C74-496F-909E-CFFCE35D0F4E}"/>
              </a:ext>
            </a:extLst>
          </p:cNvPr>
          <p:cNvSpPr>
            <a:spLocks noGrp="1"/>
          </p:cNvSpPr>
          <p:nvPr>
            <p:ph type="body" sz="quarter" idx="11" hasCustomPrompt="1"/>
          </p:nvPr>
        </p:nvSpPr>
        <p:spPr>
          <a:xfrm>
            <a:off x="609601" y="6023953"/>
            <a:ext cx="11105372" cy="332399"/>
          </a:xfrm>
        </p:spPr>
        <p:txBody>
          <a:bodyPr wrap="square" tIns="91440" bIns="91440" anchor="b" anchorCtr="0">
            <a:spAutoFit/>
          </a:bodyPr>
          <a:lstStyle>
            <a:lvl1pPr marL="0" indent="0">
              <a:lnSpc>
                <a:spcPct val="100000"/>
              </a:lnSpc>
              <a:spcBef>
                <a:spcPts val="0"/>
              </a:spcBef>
              <a:buNone/>
              <a:defRPr sz="960" b="0">
                <a:solidFill>
                  <a:schemeClr val="tx1">
                    <a:lumMod val="50000"/>
                    <a:lumOff val="50000"/>
                  </a:schemeClr>
                </a:solidFill>
              </a:defRPr>
            </a:lvl1pPr>
          </a:lstStyle>
          <a:p>
            <a:pPr lvl="0"/>
            <a:r>
              <a:rPr lang="en-US"/>
              <a:t>Source: Insert source or footnote copy here</a:t>
            </a:r>
          </a:p>
        </p:txBody>
      </p:sp>
      <p:sp>
        <p:nvSpPr>
          <p:cNvPr id="7" name="Text Placeholder 6">
            <a:extLst>
              <a:ext uri="{FF2B5EF4-FFF2-40B4-BE49-F238E27FC236}">
                <a16:creationId xmlns:a16="http://schemas.microsoft.com/office/drawing/2014/main" id="{8CF48505-AECD-47F2-B5D3-83B844D0EFA3}"/>
              </a:ext>
            </a:extLst>
          </p:cNvPr>
          <p:cNvSpPr>
            <a:spLocks noGrp="1"/>
          </p:cNvSpPr>
          <p:nvPr>
            <p:ph type="body" sz="quarter" idx="10" hasCustomPrompt="1"/>
          </p:nvPr>
        </p:nvSpPr>
        <p:spPr>
          <a:xfrm>
            <a:off x="609600" y="894543"/>
            <a:ext cx="10972800" cy="438913"/>
          </a:xfrm>
        </p:spPr>
        <p:txBody>
          <a:bodyPr tIns="0" bIns="0">
            <a:noAutofit/>
          </a:bodyPr>
          <a:lstStyle>
            <a:lvl1pPr>
              <a:lnSpc>
                <a:spcPct val="90000"/>
              </a:lnSpc>
              <a:spcBef>
                <a:spcPts val="0"/>
              </a:spcBef>
              <a:defRPr sz="1680" b="0">
                <a:solidFill>
                  <a:srgbClr val="7F7F7F"/>
                </a:solidFill>
              </a:defRPr>
            </a:lvl1pPr>
            <a:lvl2pPr>
              <a:defRPr sz="1680" b="0">
                <a:solidFill>
                  <a:srgbClr val="7F7F7F"/>
                </a:solidFill>
              </a:defRPr>
            </a:lvl2pPr>
            <a:lvl3pPr>
              <a:defRPr sz="1680" b="0">
                <a:solidFill>
                  <a:srgbClr val="7F7F7F"/>
                </a:solidFill>
              </a:defRPr>
            </a:lvl3pPr>
            <a:lvl4pPr>
              <a:defRPr sz="1680" b="0">
                <a:solidFill>
                  <a:srgbClr val="7F7F7F"/>
                </a:solidFill>
              </a:defRPr>
            </a:lvl4pPr>
            <a:lvl5pPr>
              <a:defRPr sz="1680" b="0">
                <a:solidFill>
                  <a:srgbClr val="7F7F7F"/>
                </a:solidFill>
              </a:defRPr>
            </a:lvl5pPr>
          </a:lstStyle>
          <a:p>
            <a:pPr lvl="0"/>
            <a:r>
              <a:rPr lang="en-US"/>
              <a:t>Click to edit master subtitle style</a:t>
            </a:r>
            <a:endParaRPr lang="en-GB"/>
          </a:p>
        </p:txBody>
      </p:sp>
      <p:sp>
        <p:nvSpPr>
          <p:cNvPr id="9" name="Title 1">
            <a:extLst>
              <a:ext uri="{FF2B5EF4-FFF2-40B4-BE49-F238E27FC236}">
                <a16:creationId xmlns:a16="http://schemas.microsoft.com/office/drawing/2014/main" id="{38637B19-464A-4058-B7F3-DD11A744FF1D}"/>
              </a:ext>
            </a:extLst>
          </p:cNvPr>
          <p:cNvSpPr>
            <a:spLocks noGrp="1"/>
          </p:cNvSpPr>
          <p:nvPr>
            <p:ph type="title" hasCustomPrompt="1"/>
          </p:nvPr>
        </p:nvSpPr>
        <p:spPr>
          <a:xfrm>
            <a:off x="609600" y="416966"/>
            <a:ext cx="10972800" cy="438912"/>
          </a:xfrm>
          <a:prstGeom prst="rect">
            <a:avLst/>
          </a:prstGeom>
        </p:spPr>
        <p:txBody>
          <a:bodyPr lIns="0" tIns="0" rIns="0" bIns="0">
            <a:noAutofit/>
          </a:bodyPr>
          <a:lstStyle>
            <a:lvl1pPr>
              <a:defRPr sz="2400">
                <a:solidFill>
                  <a:srgbClr val="404040"/>
                </a:solidFill>
              </a:defRPr>
            </a:lvl1pPr>
          </a:lstStyle>
          <a:p>
            <a:r>
              <a:rPr lang="en-US"/>
              <a:t>Click to edit master title style</a:t>
            </a:r>
          </a:p>
        </p:txBody>
      </p:sp>
      <p:sp>
        <p:nvSpPr>
          <p:cNvPr id="2" name="Content Placeholder 2">
            <a:extLst>
              <a:ext uri="{FF2B5EF4-FFF2-40B4-BE49-F238E27FC236}">
                <a16:creationId xmlns:a16="http://schemas.microsoft.com/office/drawing/2014/main" id="{3D2C6684-AAE0-BC5E-4B41-313BCD8B939A}"/>
              </a:ext>
            </a:extLst>
          </p:cNvPr>
          <p:cNvSpPr>
            <a:spLocks noGrp="1"/>
          </p:cNvSpPr>
          <p:nvPr>
            <p:ph sz="half" idx="12" hasCustomPrompt="1"/>
          </p:nvPr>
        </p:nvSpPr>
        <p:spPr>
          <a:xfrm>
            <a:off x="618560" y="3493631"/>
            <a:ext cx="5410200" cy="1921054"/>
          </a:xfrm>
        </p:spPr>
        <p:txBody>
          <a:bodyPr/>
          <a:lstStyle>
            <a:lvl1pPr marL="0" indent="0" algn="ctr">
              <a:lnSpc>
                <a:spcPct val="100000"/>
              </a:lnSpc>
              <a:spcBef>
                <a:spcPts val="0"/>
              </a:spcBef>
              <a:buFontTx/>
              <a:buNone/>
              <a:defRPr sz="1200">
                <a:solidFill>
                  <a:schemeClr val="accent1"/>
                </a:solidFill>
              </a:defRPr>
            </a:lvl1pPr>
            <a:lvl2pPr marL="201930" indent="0">
              <a:buNone/>
              <a:defRPr/>
            </a:lvl2pPr>
          </a:lstStyle>
          <a:p>
            <a:pPr lvl="0"/>
            <a:r>
              <a:rPr lang="en-US"/>
              <a:t>Click to edit master text styles</a:t>
            </a:r>
          </a:p>
        </p:txBody>
      </p:sp>
      <p:sp>
        <p:nvSpPr>
          <p:cNvPr id="5" name="Content Placeholder 3">
            <a:extLst>
              <a:ext uri="{FF2B5EF4-FFF2-40B4-BE49-F238E27FC236}">
                <a16:creationId xmlns:a16="http://schemas.microsoft.com/office/drawing/2014/main" id="{1E4A08F3-1AAF-5307-D954-47DE1EE57916}"/>
              </a:ext>
            </a:extLst>
          </p:cNvPr>
          <p:cNvSpPr>
            <a:spLocks noGrp="1"/>
          </p:cNvSpPr>
          <p:nvPr>
            <p:ph sz="half" idx="13" hasCustomPrompt="1"/>
          </p:nvPr>
        </p:nvSpPr>
        <p:spPr>
          <a:xfrm>
            <a:off x="6181160" y="3493630"/>
            <a:ext cx="5410200" cy="1921053"/>
          </a:xfrm>
        </p:spPr>
        <p:txBody>
          <a:bodyPr/>
          <a:lstStyle>
            <a:lvl1pPr marL="0" indent="0" algn="ctr">
              <a:lnSpc>
                <a:spcPct val="100000"/>
              </a:lnSpc>
              <a:spcBef>
                <a:spcPts val="0"/>
              </a:spcBef>
              <a:buFontTx/>
              <a:buNone/>
              <a:defRPr sz="1200">
                <a:solidFill>
                  <a:schemeClr val="accent1"/>
                </a:solidFill>
              </a:defRPr>
            </a:lvl1pPr>
            <a:lvl2pPr marL="201930" indent="0">
              <a:buNone/>
              <a:defRPr/>
            </a:lvl2pPr>
          </a:lstStyle>
          <a:p>
            <a:pPr lvl="0"/>
            <a:r>
              <a:rPr lang="en-US"/>
              <a:t>Click to edit master text styles</a:t>
            </a:r>
          </a:p>
        </p:txBody>
      </p:sp>
    </p:spTree>
    <p:extLst>
      <p:ext uri="{BB962C8B-B14F-4D97-AF65-F5344CB8AC3E}">
        <p14:creationId xmlns:p14="http://schemas.microsoft.com/office/powerpoint/2010/main" val="3117309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wo_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074400" y="1846871"/>
            <a:ext cx="5508000" cy="3889626"/>
          </a:xfrm>
        </p:spPr>
        <p:txBody>
          <a:bodyPr/>
          <a:lstStyle>
            <a:lvl1pPr marL="0" indent="0" algn="ctr">
              <a:lnSpc>
                <a:spcPct val="100000"/>
              </a:lnSpc>
              <a:spcBef>
                <a:spcPts val="0"/>
              </a:spcBef>
              <a:buFontTx/>
              <a:buNone/>
              <a:defRPr sz="1200">
                <a:solidFill>
                  <a:schemeClr val="tx1"/>
                </a:solidFill>
              </a:defRPr>
            </a:lvl1pPr>
            <a:lvl2pPr marL="201930" indent="0">
              <a:buNone/>
              <a:defRPr/>
            </a:lvl2pPr>
          </a:lstStyle>
          <a:p>
            <a:pPr lvl="0"/>
            <a:r>
              <a:rPr lang="en-US" dirty="0"/>
              <a:t>Click to edit master text styles</a:t>
            </a:r>
          </a:p>
        </p:txBody>
      </p:sp>
      <p:sp>
        <p:nvSpPr>
          <p:cNvPr id="6" name="Text Placeholder 6">
            <a:extLst>
              <a:ext uri="{FF2B5EF4-FFF2-40B4-BE49-F238E27FC236}">
                <a16:creationId xmlns:a16="http://schemas.microsoft.com/office/drawing/2014/main" id="{2431729B-6C74-496F-909E-CFFCE35D0F4E}"/>
              </a:ext>
            </a:extLst>
          </p:cNvPr>
          <p:cNvSpPr>
            <a:spLocks noGrp="1"/>
          </p:cNvSpPr>
          <p:nvPr>
            <p:ph type="body" sz="quarter" idx="11" hasCustomPrompt="1"/>
          </p:nvPr>
        </p:nvSpPr>
        <p:spPr>
          <a:xfrm>
            <a:off x="1024382" y="6293688"/>
            <a:ext cx="10592808" cy="332399"/>
          </a:xfrm>
        </p:spPr>
        <p:txBody>
          <a:bodyPr wrap="square" tIns="91440" bIns="91440" anchor="b" anchorCtr="0">
            <a:spAutoFit/>
          </a:bodyPr>
          <a:lstStyle>
            <a:lvl1pPr marL="0" indent="0">
              <a:lnSpc>
                <a:spcPct val="100000"/>
              </a:lnSpc>
              <a:spcBef>
                <a:spcPts val="0"/>
              </a:spcBef>
              <a:buNone/>
              <a:defRPr sz="900" b="0">
                <a:solidFill>
                  <a:schemeClr val="tx1"/>
                </a:solidFill>
              </a:defRPr>
            </a:lvl1pPr>
          </a:lstStyle>
          <a:p>
            <a:pPr lvl="0"/>
            <a:r>
              <a:rPr lang="en-US"/>
              <a:t>Source: Insert source or footnote copy here</a:t>
            </a:r>
          </a:p>
        </p:txBody>
      </p:sp>
      <p:sp>
        <p:nvSpPr>
          <p:cNvPr id="7" name="Text Placeholder 6">
            <a:extLst>
              <a:ext uri="{FF2B5EF4-FFF2-40B4-BE49-F238E27FC236}">
                <a16:creationId xmlns:a16="http://schemas.microsoft.com/office/drawing/2014/main" id="{8CF48505-AECD-47F2-B5D3-83B844D0EFA3}"/>
              </a:ext>
            </a:extLst>
          </p:cNvPr>
          <p:cNvSpPr>
            <a:spLocks noGrp="1"/>
          </p:cNvSpPr>
          <p:nvPr>
            <p:ph type="body" sz="quarter" idx="10" hasCustomPrompt="1"/>
          </p:nvPr>
        </p:nvSpPr>
        <p:spPr>
          <a:xfrm>
            <a:off x="296091" y="894543"/>
            <a:ext cx="11286309" cy="804947"/>
          </a:xfrm>
        </p:spPr>
        <p:txBody>
          <a:bodyPr tIns="0" bIns="0">
            <a:noAutofit/>
          </a:bodyPr>
          <a:lstStyle>
            <a:lvl1pPr>
              <a:lnSpc>
                <a:spcPct val="90000"/>
              </a:lnSpc>
              <a:spcBef>
                <a:spcPts val="0"/>
              </a:spcBef>
              <a:defRPr sz="1500" b="0">
                <a:solidFill>
                  <a:schemeClr val="tx1"/>
                </a:solidFill>
              </a:defRPr>
            </a:lvl1pPr>
            <a:lvl2pPr>
              <a:defRPr sz="1680" b="0">
                <a:solidFill>
                  <a:srgbClr val="7F7F7F"/>
                </a:solidFill>
              </a:defRPr>
            </a:lvl2pPr>
            <a:lvl3pPr>
              <a:defRPr sz="1680" b="0">
                <a:solidFill>
                  <a:srgbClr val="7F7F7F"/>
                </a:solidFill>
              </a:defRPr>
            </a:lvl3pPr>
            <a:lvl4pPr>
              <a:defRPr sz="1680" b="0">
                <a:solidFill>
                  <a:srgbClr val="7F7F7F"/>
                </a:solidFill>
              </a:defRPr>
            </a:lvl4pPr>
            <a:lvl5pPr>
              <a:defRPr sz="1680" b="0">
                <a:solidFill>
                  <a:srgbClr val="7F7F7F"/>
                </a:solidFill>
              </a:defRPr>
            </a:lvl5pPr>
          </a:lstStyle>
          <a:p>
            <a:pPr lvl="0"/>
            <a:r>
              <a:rPr lang="en-US" dirty="0"/>
              <a:t>Click to edit master subtitle style</a:t>
            </a:r>
            <a:endParaRPr lang="en-GB" dirty="0"/>
          </a:p>
        </p:txBody>
      </p:sp>
      <p:sp>
        <p:nvSpPr>
          <p:cNvPr id="9" name="Title 1">
            <a:extLst>
              <a:ext uri="{FF2B5EF4-FFF2-40B4-BE49-F238E27FC236}">
                <a16:creationId xmlns:a16="http://schemas.microsoft.com/office/drawing/2014/main" id="{38637B19-464A-4058-B7F3-DD11A744FF1D}"/>
              </a:ext>
            </a:extLst>
          </p:cNvPr>
          <p:cNvSpPr>
            <a:spLocks noGrp="1"/>
          </p:cNvSpPr>
          <p:nvPr>
            <p:ph type="title" hasCustomPrompt="1"/>
          </p:nvPr>
        </p:nvSpPr>
        <p:spPr>
          <a:xfrm>
            <a:off x="296091" y="416966"/>
            <a:ext cx="11286309" cy="438912"/>
          </a:xfrm>
          <a:prstGeom prst="rect">
            <a:avLst/>
          </a:prstGeom>
        </p:spPr>
        <p:txBody>
          <a:bodyPr lIns="0" tIns="0" rIns="0" bIns="0">
            <a:noAutofit/>
          </a:bodyPr>
          <a:lstStyle>
            <a:lvl1pPr>
              <a:defRPr sz="2000" b="1">
                <a:solidFill>
                  <a:schemeClr val="tx2"/>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AAF37A01-4789-1C72-E82D-BD9A37862A95}"/>
              </a:ext>
            </a:extLst>
          </p:cNvPr>
          <p:cNvSpPr>
            <a:spLocks noGrp="1"/>
          </p:cNvSpPr>
          <p:nvPr>
            <p:ph sz="quarter" idx="12"/>
          </p:nvPr>
        </p:nvSpPr>
        <p:spPr>
          <a:xfrm>
            <a:off x="322213" y="1846871"/>
            <a:ext cx="5508000" cy="3889626"/>
          </a:xfrm>
        </p:spPr>
        <p:txBody>
          <a:bodyPr/>
          <a:lstStyle>
            <a:lvl1pPr algn="ctr">
              <a:defRPr sz="1200">
                <a:solidFill>
                  <a:schemeClr val="tx1"/>
                </a:solidFill>
              </a:defRPr>
            </a:lvl1pPr>
            <a:lvl2pPr marL="201930" indent="0">
              <a:buNone/>
              <a:defRPr/>
            </a:lvl2pPr>
          </a:lstStyle>
          <a:p>
            <a:pPr lvl="0"/>
            <a:r>
              <a:rPr lang="en-GB" dirty="0"/>
              <a:t>Click to edit Master text styles</a:t>
            </a:r>
          </a:p>
        </p:txBody>
      </p:sp>
    </p:spTree>
    <p:extLst>
      <p:ext uri="{BB962C8B-B14F-4D97-AF65-F5344CB8AC3E}">
        <p14:creationId xmlns:p14="http://schemas.microsoft.com/office/powerpoint/2010/main" val="910882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B39B05-6674-2FA0-9381-C13710E26543}"/>
              </a:ext>
            </a:extLst>
          </p:cNvPr>
          <p:cNvSpPr>
            <a:spLocks noGrp="1"/>
          </p:cNvSpPr>
          <p:nvPr>
            <p:ph type="ftr" sz="quarter" idx="11"/>
          </p:nvPr>
        </p:nvSpPr>
        <p:spPr/>
        <p:txBody>
          <a:bodyPr/>
          <a:lstStyle/>
          <a:p>
            <a:r>
              <a:rPr lang="en-US"/>
              <a:t>Insert document title</a:t>
            </a:r>
          </a:p>
        </p:txBody>
      </p:sp>
      <p:sp>
        <p:nvSpPr>
          <p:cNvPr id="4" name="Slide Number Placeholder 3">
            <a:extLst>
              <a:ext uri="{FF2B5EF4-FFF2-40B4-BE49-F238E27FC236}">
                <a16:creationId xmlns:a16="http://schemas.microsoft.com/office/drawing/2014/main" id="{1CF2CD3A-A089-A17B-83E2-0D3950CC46C8}"/>
              </a:ext>
            </a:extLst>
          </p:cNvPr>
          <p:cNvSpPr>
            <a:spLocks noGrp="1"/>
          </p:cNvSpPr>
          <p:nvPr>
            <p:ph type="sldNum" sz="quarter" idx="12"/>
          </p:nvPr>
        </p:nvSpPr>
        <p:spPr/>
        <p:txBody>
          <a:bodyPr/>
          <a:lstStyle/>
          <a:p>
            <a:fld id="{4BBB9550-FBAA-A249-81D4-5900A8C447E2}" type="slidenum">
              <a:rPr lang="en-US" smtClean="0"/>
              <a:t>‹#›</a:t>
            </a:fld>
            <a:endParaRPr lang="en-US"/>
          </a:p>
        </p:txBody>
      </p:sp>
    </p:spTree>
    <p:extLst>
      <p:ext uri="{BB962C8B-B14F-4D97-AF65-F5344CB8AC3E}">
        <p14:creationId xmlns:p14="http://schemas.microsoft.com/office/powerpoint/2010/main" val="3698385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3_Cover Slide Pathway 3">
    <p:bg>
      <p:bgRef idx="1001">
        <a:schemeClr val="bg1"/>
      </p:bgRef>
    </p:bg>
    <p:spTree>
      <p:nvGrpSpPr>
        <p:cNvPr id="1" name=""/>
        <p:cNvGrpSpPr/>
        <p:nvPr/>
      </p:nvGrpSpPr>
      <p:grpSpPr>
        <a:xfrm>
          <a:off x="0" y="0"/>
          <a:ext cx="0" cy="0"/>
          <a:chOff x="0" y="0"/>
          <a:chExt cx="0" cy="0"/>
        </a:xfrm>
      </p:grpSpPr>
      <p:pic>
        <p:nvPicPr>
          <p:cNvPr id="12" name="Picture 11" descr="A blurry image of a city street&#10;&#10;Description automatically generated">
            <a:extLst>
              <a:ext uri="{FF2B5EF4-FFF2-40B4-BE49-F238E27FC236}">
                <a16:creationId xmlns:a16="http://schemas.microsoft.com/office/drawing/2014/main" id="{DB736643-2281-54D5-5895-9B96472C720C}"/>
              </a:ext>
            </a:extLst>
          </p:cNvPr>
          <p:cNvPicPr>
            <a:picLocks noChangeAspect="1"/>
          </p:cNvPicPr>
          <p:nvPr userDrawn="1"/>
        </p:nvPicPr>
        <p:blipFill rotWithShape="1">
          <a:blip r:embed="rId2"/>
          <a:srcRect r="23169"/>
          <a:stretch/>
        </p:blipFill>
        <p:spPr>
          <a:xfrm>
            <a:off x="0" y="1755"/>
            <a:ext cx="12192000" cy="6856245"/>
          </a:xfrm>
          <a:prstGeom prst="rect">
            <a:avLst/>
          </a:prstGeom>
        </p:spPr>
      </p:pic>
      <p:sp>
        <p:nvSpPr>
          <p:cNvPr id="7" name="Title 1">
            <a:extLst>
              <a:ext uri="{FF2B5EF4-FFF2-40B4-BE49-F238E27FC236}">
                <a16:creationId xmlns:a16="http://schemas.microsoft.com/office/drawing/2014/main" id="{492DA344-FA70-B34A-9133-BC6783A14BF1}"/>
              </a:ext>
            </a:extLst>
          </p:cNvPr>
          <p:cNvSpPr>
            <a:spLocks noGrp="1"/>
          </p:cNvSpPr>
          <p:nvPr>
            <p:ph type="ctrTitle"/>
          </p:nvPr>
        </p:nvSpPr>
        <p:spPr>
          <a:xfrm>
            <a:off x="457199" y="800100"/>
            <a:ext cx="5638801" cy="832104"/>
          </a:xfrm>
        </p:spPr>
        <p:txBody>
          <a:bodyPr anchor="t" anchorCtr="0">
            <a:noAutofit/>
          </a:bodyPr>
          <a:lstStyle>
            <a:lvl1pPr algn="l">
              <a:lnSpc>
                <a:spcPct val="100000"/>
              </a:lnSpc>
              <a:defRPr sz="5400" baseline="0">
                <a:solidFill>
                  <a:schemeClr val="bg1"/>
                </a:solidFill>
              </a:defRPr>
            </a:lvl1pPr>
          </a:lstStyle>
          <a:p>
            <a:r>
              <a:rPr lang="en-GB" dirty="0"/>
              <a:t>Click to edit Master title style</a:t>
            </a:r>
            <a:endParaRPr lang="en-US" dirty="0"/>
          </a:p>
        </p:txBody>
      </p:sp>
      <p:sp>
        <p:nvSpPr>
          <p:cNvPr id="8" name="Subtitle 2">
            <a:extLst>
              <a:ext uri="{FF2B5EF4-FFF2-40B4-BE49-F238E27FC236}">
                <a16:creationId xmlns:a16="http://schemas.microsoft.com/office/drawing/2014/main" id="{5B4870ED-2F4B-FA48-88F8-985151CCF011}"/>
              </a:ext>
            </a:extLst>
          </p:cNvPr>
          <p:cNvSpPr>
            <a:spLocks noGrp="1"/>
          </p:cNvSpPr>
          <p:nvPr>
            <p:ph type="subTitle" idx="1" hasCustomPrompt="1"/>
          </p:nvPr>
        </p:nvSpPr>
        <p:spPr>
          <a:xfrm>
            <a:off x="459285" y="2403796"/>
            <a:ext cx="5636715" cy="474345"/>
          </a:xfrm>
          <a:prstGeom prst="rect">
            <a:avLst/>
          </a:prstGeom>
        </p:spPr>
        <p:txBody>
          <a:bodyPr>
            <a:noAutofit/>
          </a:bodyPr>
          <a:lstStyle>
            <a:lvl1pPr marL="0" indent="0" algn="l">
              <a:buNone/>
              <a:defRPr sz="2200" b="1" i="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subtitle</a:t>
            </a:r>
          </a:p>
        </p:txBody>
      </p:sp>
      <p:sp>
        <p:nvSpPr>
          <p:cNvPr id="9" name="Text Placeholder 15">
            <a:extLst>
              <a:ext uri="{FF2B5EF4-FFF2-40B4-BE49-F238E27FC236}">
                <a16:creationId xmlns:a16="http://schemas.microsoft.com/office/drawing/2014/main" id="{9BFBB605-22E7-AD45-B654-3EC16778C832}"/>
              </a:ext>
            </a:extLst>
          </p:cNvPr>
          <p:cNvSpPr>
            <a:spLocks noGrp="1"/>
          </p:cNvSpPr>
          <p:nvPr>
            <p:ph type="body" sz="quarter" idx="13" hasCustomPrompt="1"/>
          </p:nvPr>
        </p:nvSpPr>
        <p:spPr>
          <a:xfrm>
            <a:off x="457199" y="4640670"/>
            <a:ext cx="2373683" cy="990633"/>
          </a:xfrm>
        </p:spPr>
        <p:txBody>
          <a:bodyPr tIns="180000">
            <a:noAutofit/>
          </a:bodyPr>
          <a:lstStyle>
            <a:lvl1pPr>
              <a:spcAft>
                <a:spcPts val="400"/>
              </a:spcAft>
              <a:defRPr sz="1800" baseline="0">
                <a:solidFill>
                  <a:schemeClr val="bg1"/>
                </a:solidFill>
              </a:defRPr>
            </a:lvl1pPr>
          </a:lstStyle>
          <a:p>
            <a:pPr lvl="0"/>
            <a:r>
              <a:rPr lang="en-GB" dirty="0"/>
              <a:t>Click to insert date/extra details</a:t>
            </a:r>
          </a:p>
        </p:txBody>
      </p:sp>
      <p:sp>
        <p:nvSpPr>
          <p:cNvPr id="11" name="Text Placeholder 15">
            <a:extLst>
              <a:ext uri="{FF2B5EF4-FFF2-40B4-BE49-F238E27FC236}">
                <a16:creationId xmlns:a16="http://schemas.microsoft.com/office/drawing/2014/main" id="{CAFD8DEC-C6E5-F65C-E5C5-B226C7CF267E}"/>
              </a:ext>
            </a:extLst>
          </p:cNvPr>
          <p:cNvSpPr>
            <a:spLocks noGrp="1"/>
          </p:cNvSpPr>
          <p:nvPr>
            <p:ph type="body" sz="quarter" idx="17" hasCustomPrompt="1"/>
          </p:nvPr>
        </p:nvSpPr>
        <p:spPr>
          <a:xfrm>
            <a:off x="3200443" y="4640670"/>
            <a:ext cx="2373683" cy="990633"/>
          </a:xfrm>
        </p:spPr>
        <p:txBody>
          <a:bodyPr tIns="180000">
            <a:noAutofit/>
          </a:bodyPr>
          <a:lstStyle>
            <a:lvl1pPr>
              <a:spcAft>
                <a:spcPts val="400"/>
              </a:spcAft>
              <a:defRPr sz="1800" baseline="0">
                <a:solidFill>
                  <a:schemeClr val="bg1"/>
                </a:solidFill>
              </a:defRPr>
            </a:lvl1pPr>
          </a:lstStyle>
          <a:p>
            <a:pPr lvl="0"/>
            <a:r>
              <a:rPr lang="en-GB" dirty="0"/>
              <a:t>Click to insert date/extra details</a:t>
            </a:r>
          </a:p>
        </p:txBody>
      </p:sp>
      <p:sp>
        <p:nvSpPr>
          <p:cNvPr id="3" name="Picture Placeholder 12">
            <a:extLst>
              <a:ext uri="{FF2B5EF4-FFF2-40B4-BE49-F238E27FC236}">
                <a16:creationId xmlns:a16="http://schemas.microsoft.com/office/drawing/2014/main" id="{C1BE1D47-57BB-DBAC-CCFB-D17832ED05F8}"/>
              </a:ext>
            </a:extLst>
          </p:cNvPr>
          <p:cNvSpPr>
            <a:spLocks noGrp="1" noChangeAspect="1"/>
          </p:cNvSpPr>
          <p:nvPr>
            <p:ph type="pic" sz="quarter" idx="18"/>
          </p:nvPr>
        </p:nvSpPr>
        <p:spPr>
          <a:xfrm>
            <a:off x="3602008" y="3328961"/>
            <a:ext cx="1209825" cy="1208251"/>
          </a:xfrm>
          <a:prstGeom prst="ellipse">
            <a:avLst/>
          </a:prstGeom>
          <a:solidFill>
            <a:schemeClr val="tx1">
              <a:lumMod val="95000"/>
            </a:schemeClr>
          </a:solidFill>
        </p:spPr>
        <p:txBody>
          <a:bodyPr/>
          <a:lstStyle>
            <a:lvl1pPr>
              <a:defRPr>
                <a:solidFill>
                  <a:schemeClr val="bg1"/>
                </a:solidFill>
              </a:defRPr>
            </a:lvl1pPr>
          </a:lstStyle>
          <a:p>
            <a:r>
              <a:rPr lang="en-GB" dirty="0"/>
              <a:t>Click icon to add picture</a:t>
            </a:r>
            <a:endParaRPr lang="en-US" dirty="0"/>
          </a:p>
        </p:txBody>
      </p:sp>
      <p:sp>
        <p:nvSpPr>
          <p:cNvPr id="6" name="Picture Placeholder 12">
            <a:extLst>
              <a:ext uri="{FF2B5EF4-FFF2-40B4-BE49-F238E27FC236}">
                <a16:creationId xmlns:a16="http://schemas.microsoft.com/office/drawing/2014/main" id="{F52786F7-3EC7-D3C4-C202-A5CBCFC7B2DD}"/>
              </a:ext>
            </a:extLst>
          </p:cNvPr>
          <p:cNvSpPr>
            <a:spLocks noGrp="1" noChangeAspect="1"/>
          </p:cNvSpPr>
          <p:nvPr>
            <p:ph type="pic" sz="quarter" idx="21"/>
          </p:nvPr>
        </p:nvSpPr>
        <p:spPr>
          <a:xfrm>
            <a:off x="440422" y="3328961"/>
            <a:ext cx="1209825" cy="1208251"/>
          </a:xfrm>
          <a:prstGeom prst="ellipse">
            <a:avLst/>
          </a:prstGeom>
          <a:solidFill>
            <a:schemeClr val="tx1">
              <a:lumMod val="95000"/>
            </a:schemeClr>
          </a:solidFill>
        </p:spPr>
        <p:txBody>
          <a:bodyPr/>
          <a:lstStyle>
            <a:lvl1pPr>
              <a:defRPr>
                <a:solidFill>
                  <a:schemeClr val="bg1"/>
                </a:solidFill>
              </a:defRPr>
            </a:lvl1pPr>
          </a:lstStyle>
          <a:p>
            <a:r>
              <a:rPr lang="en-GB" dirty="0"/>
              <a:t>Click icon to add picture</a:t>
            </a:r>
            <a:endParaRPr lang="en-US" dirty="0"/>
          </a:p>
        </p:txBody>
      </p:sp>
      <p:pic>
        <p:nvPicPr>
          <p:cNvPr id="14" name="Picture 13" descr="A black and white logo&#10;&#10;Description automatically generated">
            <a:extLst>
              <a:ext uri="{FF2B5EF4-FFF2-40B4-BE49-F238E27FC236}">
                <a16:creationId xmlns:a16="http://schemas.microsoft.com/office/drawing/2014/main" id="{4D505416-E151-74B8-C74E-37917EA91D16}"/>
              </a:ext>
            </a:extLst>
          </p:cNvPr>
          <p:cNvPicPr>
            <a:picLocks noChangeAspect="1"/>
          </p:cNvPicPr>
          <p:nvPr userDrawn="1"/>
        </p:nvPicPr>
        <p:blipFill>
          <a:blip r:embed="rId3"/>
          <a:stretch>
            <a:fillRect/>
          </a:stretch>
        </p:blipFill>
        <p:spPr>
          <a:xfrm>
            <a:off x="57500" y="5438851"/>
            <a:ext cx="3272400" cy="1417394"/>
          </a:xfrm>
          <a:prstGeom prst="rect">
            <a:avLst/>
          </a:prstGeom>
        </p:spPr>
      </p:pic>
    </p:spTree>
    <p:extLst>
      <p:ext uri="{BB962C8B-B14F-4D97-AF65-F5344CB8AC3E}">
        <p14:creationId xmlns:p14="http://schemas.microsoft.com/office/powerpoint/2010/main" val="10346068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extLst>
    <p:ext uri="{DCECCB84-F9BA-43D5-87BE-67443E8EF086}">
      <p15:sldGuideLst xmlns:p15="http://schemas.microsoft.com/office/powerpoint/2012/main">
        <p15:guide id="1" orient="horz" pos="278">
          <p15:clr>
            <a:srgbClr val="FBAE40"/>
          </p15:clr>
        </p15:guide>
        <p15:guide id="2" pos="327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009F44-3D11-610A-6B50-58D3D70DAFA0}"/>
              </a:ext>
            </a:extLst>
          </p:cNvPr>
          <p:cNvSpPr/>
          <p:nvPr userDrawn="1"/>
        </p:nvSpPr>
        <p:spPr>
          <a:xfrm>
            <a:off x="0" y="0"/>
            <a:ext cx="47650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263526" y="1089025"/>
            <a:ext cx="4298314" cy="2166937"/>
          </a:xfrm>
        </p:spPr>
        <p:txBody>
          <a:bodyPr anchor="t" anchorCtr="0">
            <a:normAutofit/>
          </a:bodyPr>
          <a:lstStyle>
            <a:lvl1pPr algn="l">
              <a:defRPr sz="48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263525" y="3429001"/>
            <a:ext cx="4298314" cy="1629888"/>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Picture Placeholder 11">
            <a:extLst>
              <a:ext uri="{FF2B5EF4-FFF2-40B4-BE49-F238E27FC236}">
                <a16:creationId xmlns:a16="http://schemas.microsoft.com/office/drawing/2014/main" id="{58989127-7A66-BD21-F35C-B7DC66DA1778}"/>
              </a:ext>
            </a:extLst>
          </p:cNvPr>
          <p:cNvSpPr>
            <a:spLocks noGrp="1" noChangeAspect="1"/>
          </p:cNvSpPr>
          <p:nvPr>
            <p:ph type="pic" sz="quarter" idx="10"/>
          </p:nvPr>
        </p:nvSpPr>
        <p:spPr>
          <a:xfrm>
            <a:off x="5958521" y="909000"/>
            <a:ext cx="5039999" cy="5040000"/>
          </a:xfrm>
          <a:prstGeom prst="ellipse">
            <a:avLst/>
          </a:prstGeom>
          <a:solidFill>
            <a:schemeClr val="bg1">
              <a:lumMod val="95000"/>
            </a:schemeClr>
          </a:solidFill>
        </p:spPr>
        <p:txBody>
          <a:bodyPr/>
          <a:lstStyle/>
          <a:p>
            <a:r>
              <a:rPr lang="en-US"/>
              <a:t>Click icon to add picture</a:t>
            </a:r>
          </a:p>
        </p:txBody>
      </p:sp>
      <p:pic>
        <p:nvPicPr>
          <p:cNvPr id="4" name="Graphic 3">
            <a:extLst>
              <a:ext uri="{FF2B5EF4-FFF2-40B4-BE49-F238E27FC236}">
                <a16:creationId xmlns:a16="http://schemas.microsoft.com/office/drawing/2014/main" id="{5334137F-516A-880D-5502-62E6197EFBED}"/>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5612756"/>
            <a:ext cx="2746800" cy="1304513"/>
          </a:xfrm>
          <a:prstGeom prst="rect">
            <a:avLst/>
          </a:prstGeom>
        </p:spPr>
      </p:pic>
    </p:spTree>
    <p:extLst>
      <p:ext uri="{BB962C8B-B14F-4D97-AF65-F5344CB8AC3E}">
        <p14:creationId xmlns:p14="http://schemas.microsoft.com/office/powerpoint/2010/main" val="3991132349"/>
      </p:ext>
    </p:extLst>
  </p:cSld>
  <p:clrMapOvr>
    <a:masterClrMapping/>
  </p:clrMapOvr>
  <p:extLst>
    <p:ext uri="{DCECCB84-F9BA-43D5-87BE-67443E8EF086}">
      <p15:sldGuideLst xmlns:p15="http://schemas.microsoft.com/office/powerpoint/2012/main">
        <p15:guide id="1" orient="horz" pos="164">
          <p15:clr>
            <a:srgbClr val="FBAE40"/>
          </p15:clr>
        </p15:guide>
        <p15:guide id="2" pos="166">
          <p15:clr>
            <a:srgbClr val="FBAE40"/>
          </p15:clr>
        </p15:guide>
        <p15:guide id="3" pos="75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263525" y="1628776"/>
            <a:ext cx="6612758" cy="1177306"/>
          </a:xfrm>
        </p:spPr>
        <p:txBody>
          <a:bodyPr anchor="t" anchorCtr="0">
            <a:normAutofit/>
          </a:bodyPr>
          <a:lstStyle>
            <a:lvl1pPr algn="l">
              <a:defRPr sz="4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263524" y="2859337"/>
            <a:ext cx="6612737" cy="661103"/>
          </a:xfrm>
        </p:spPr>
        <p:txBody>
          <a:bodyPr>
            <a:normAutofit/>
          </a:bodyPr>
          <a:lstStyle>
            <a:lvl1pPr marL="0" indent="0" algn="l">
              <a:buNone/>
              <a:defRPr sz="2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4E20F27F-99C2-0253-A630-6204015C2A90}"/>
              </a:ext>
            </a:extLst>
          </p:cNvPr>
          <p:cNvCxnSpPr/>
          <p:nvPr userDrawn="1"/>
        </p:nvCxnSpPr>
        <p:spPr>
          <a:xfrm>
            <a:off x="263525" y="1089025"/>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D1FA146-2EC5-0438-482A-7013A61AD5BB}"/>
              </a:ext>
            </a:extLst>
          </p:cNvPr>
          <p:cNvCxnSpPr>
            <a:cxnSpLocks/>
          </p:cNvCxnSpPr>
          <p:nvPr userDrawn="1"/>
        </p:nvCxnSpPr>
        <p:spPr>
          <a:xfrm>
            <a:off x="7558621" y="260350"/>
            <a:ext cx="0" cy="633730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0A041249-BAED-65C2-B92C-CA7AD8186850}"/>
              </a:ext>
            </a:extLst>
          </p:cNvPr>
          <p:cNvSpPr>
            <a:spLocks noGrp="1"/>
          </p:cNvSpPr>
          <p:nvPr>
            <p:ph type="pic" sz="quarter" idx="10"/>
          </p:nvPr>
        </p:nvSpPr>
        <p:spPr>
          <a:xfrm>
            <a:off x="263525" y="3666744"/>
            <a:ext cx="7294563" cy="2930905"/>
          </a:xfrm>
          <a:solidFill>
            <a:schemeClr val="bg1">
              <a:lumMod val="95000"/>
            </a:schemeClr>
          </a:solidFill>
        </p:spPr>
        <p:txBody>
          <a:bodyPr/>
          <a:lstStyle/>
          <a:p>
            <a:r>
              <a:rPr lang="en-US"/>
              <a:t>Click icon to add picture</a:t>
            </a:r>
          </a:p>
        </p:txBody>
      </p:sp>
      <p:sp>
        <p:nvSpPr>
          <p:cNvPr id="24" name="Text Placeholder 23">
            <a:extLst>
              <a:ext uri="{FF2B5EF4-FFF2-40B4-BE49-F238E27FC236}">
                <a16:creationId xmlns:a16="http://schemas.microsoft.com/office/drawing/2014/main" id="{0EF25EC3-86A2-CCEE-0410-D0D8242324E2}"/>
              </a:ext>
            </a:extLst>
          </p:cNvPr>
          <p:cNvSpPr>
            <a:spLocks noGrp="1"/>
          </p:cNvSpPr>
          <p:nvPr>
            <p:ph type="body" sz="quarter" idx="11" hasCustomPrompt="1"/>
          </p:nvPr>
        </p:nvSpPr>
        <p:spPr>
          <a:xfrm>
            <a:off x="7891279" y="260350"/>
            <a:ext cx="4037196" cy="554038"/>
          </a:xfrm>
        </p:spPr>
        <p:txBody>
          <a:bodyPr anchor="ctr" anchorCtr="0">
            <a:normAutofit/>
          </a:bodyPr>
          <a:lstStyle>
            <a:lvl1pPr>
              <a:defRPr sz="1200" baseline="0">
                <a:solidFill>
                  <a:schemeClr val="tx2"/>
                </a:solidFill>
              </a:defRPr>
            </a:lvl1pPr>
          </a:lstStyle>
          <a:p>
            <a:pPr lvl="0"/>
            <a:r>
              <a:rPr lang="en-GB" dirty="0"/>
              <a:t>Insert date</a:t>
            </a:r>
            <a:endParaRPr lang="en-US" dirty="0"/>
          </a:p>
        </p:txBody>
      </p:sp>
      <p:sp>
        <p:nvSpPr>
          <p:cNvPr id="26" name="Text Placeholder 25">
            <a:extLst>
              <a:ext uri="{FF2B5EF4-FFF2-40B4-BE49-F238E27FC236}">
                <a16:creationId xmlns:a16="http://schemas.microsoft.com/office/drawing/2014/main" id="{8989FDC6-CC13-AD34-20FB-870376E3E909}"/>
              </a:ext>
            </a:extLst>
          </p:cNvPr>
          <p:cNvSpPr>
            <a:spLocks noGrp="1"/>
          </p:cNvSpPr>
          <p:nvPr>
            <p:ph type="body" sz="quarter" idx="12" hasCustomPrompt="1"/>
          </p:nvPr>
        </p:nvSpPr>
        <p:spPr>
          <a:xfrm>
            <a:off x="7891279" y="5322697"/>
            <a:ext cx="4037196" cy="1274953"/>
          </a:xfrm>
        </p:spPr>
        <p:txBody>
          <a:bodyPr bIns="180000" anchor="b" anchorCtr="0">
            <a:normAutofit/>
          </a:bodyPr>
          <a:lstStyle>
            <a:lvl1pPr>
              <a:spcAft>
                <a:spcPts val="200"/>
              </a:spcAft>
              <a:defRPr sz="1200" baseline="0"/>
            </a:lvl1pPr>
            <a:lvl2pPr>
              <a:defRPr sz="1200" baseline="0"/>
            </a:lvl2pPr>
            <a:lvl3pPr>
              <a:defRPr sz="1200" baseline="0"/>
            </a:lvl3pPr>
            <a:lvl4pPr>
              <a:defRPr sz="1200" baseline="0"/>
            </a:lvl4pPr>
            <a:lvl5pPr>
              <a:defRPr sz="1200" baseline="0"/>
            </a:lvl5pPr>
          </a:lstStyle>
          <a:p>
            <a:pPr lvl="0"/>
            <a:r>
              <a:rPr lang="en-GB" dirty="0"/>
              <a:t>Insert Author’s name</a:t>
            </a:r>
            <a:endParaRPr lang="en-US" dirty="0"/>
          </a:p>
        </p:txBody>
      </p:sp>
      <p:cxnSp>
        <p:nvCxnSpPr>
          <p:cNvPr id="29" name="Straight Connector 28">
            <a:extLst>
              <a:ext uri="{FF2B5EF4-FFF2-40B4-BE49-F238E27FC236}">
                <a16:creationId xmlns:a16="http://schemas.microsoft.com/office/drawing/2014/main" id="{5778D64F-A99D-E982-906D-2D36974D3CCD}"/>
              </a:ext>
            </a:extLst>
          </p:cNvPr>
          <p:cNvCxnSpPr/>
          <p:nvPr userDrawn="1"/>
        </p:nvCxnSpPr>
        <p:spPr>
          <a:xfrm>
            <a:off x="263525" y="6596126"/>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8CB44A5-EB79-CC0F-C11A-9AEBE77C3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48390"/>
            <a:ext cx="2746800" cy="1304513"/>
          </a:xfrm>
          <a:prstGeom prst="rect">
            <a:avLst/>
          </a:prstGeom>
        </p:spPr>
      </p:pic>
    </p:spTree>
    <p:extLst>
      <p:ext uri="{BB962C8B-B14F-4D97-AF65-F5344CB8AC3E}">
        <p14:creationId xmlns:p14="http://schemas.microsoft.com/office/powerpoint/2010/main" val="1403412507"/>
      </p:ext>
    </p:extLst>
  </p:cSld>
  <p:clrMapOvr>
    <a:masterClrMapping/>
  </p:clrMapOvr>
  <p:extLst>
    <p:ext uri="{DCECCB84-F9BA-43D5-87BE-67443E8EF086}">
      <p15:sldGuideLst xmlns:p15="http://schemas.microsoft.com/office/powerpoint/2012/main">
        <p15:guide id="3" pos="7514" userDrawn="1">
          <p15:clr>
            <a:srgbClr val="FBAE40"/>
          </p15:clr>
        </p15:guide>
        <p15:guide id="4" orient="horz" pos="102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EEF3-7D1F-DBD7-407D-A3F2FEEEEF8A}"/>
              </a:ext>
            </a:extLst>
          </p:cNvPr>
          <p:cNvSpPr>
            <a:spLocks noGrp="1"/>
          </p:cNvSpPr>
          <p:nvPr>
            <p:ph type="ctrTitle"/>
          </p:nvPr>
        </p:nvSpPr>
        <p:spPr>
          <a:xfrm>
            <a:off x="263525" y="1628776"/>
            <a:ext cx="6612758" cy="1177306"/>
          </a:xfrm>
        </p:spPr>
        <p:txBody>
          <a:bodyPr anchor="t" anchorCtr="0">
            <a:normAutofit/>
          </a:bodyPr>
          <a:lstStyle>
            <a:lvl1pPr algn="l">
              <a:defRPr sz="40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77A03E-E8BD-868F-0D47-7C20D04F3F04}"/>
              </a:ext>
            </a:extLst>
          </p:cNvPr>
          <p:cNvSpPr>
            <a:spLocks noGrp="1"/>
          </p:cNvSpPr>
          <p:nvPr>
            <p:ph type="subTitle" idx="1"/>
          </p:nvPr>
        </p:nvSpPr>
        <p:spPr>
          <a:xfrm>
            <a:off x="263524" y="2859337"/>
            <a:ext cx="6612737" cy="661103"/>
          </a:xfrm>
        </p:spPr>
        <p:txBody>
          <a:bodyPr>
            <a:normAutofit/>
          </a:bodyPr>
          <a:lstStyle>
            <a:lvl1pPr marL="0" indent="0" algn="l">
              <a:buNone/>
              <a:defRPr sz="20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6" name="Straight Connector 15">
            <a:extLst>
              <a:ext uri="{FF2B5EF4-FFF2-40B4-BE49-F238E27FC236}">
                <a16:creationId xmlns:a16="http://schemas.microsoft.com/office/drawing/2014/main" id="{4E20F27F-99C2-0253-A630-6204015C2A90}"/>
              </a:ext>
            </a:extLst>
          </p:cNvPr>
          <p:cNvCxnSpPr/>
          <p:nvPr userDrawn="1"/>
        </p:nvCxnSpPr>
        <p:spPr>
          <a:xfrm>
            <a:off x="263525" y="1089025"/>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D1FA146-2EC5-0438-482A-7013A61AD5BB}"/>
              </a:ext>
            </a:extLst>
          </p:cNvPr>
          <p:cNvCxnSpPr>
            <a:cxnSpLocks/>
          </p:cNvCxnSpPr>
          <p:nvPr userDrawn="1"/>
        </p:nvCxnSpPr>
        <p:spPr>
          <a:xfrm>
            <a:off x="7558621" y="260350"/>
            <a:ext cx="0" cy="633730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0EF25EC3-86A2-CCEE-0410-D0D8242324E2}"/>
              </a:ext>
            </a:extLst>
          </p:cNvPr>
          <p:cNvSpPr>
            <a:spLocks noGrp="1"/>
          </p:cNvSpPr>
          <p:nvPr>
            <p:ph type="body" sz="quarter" idx="11" hasCustomPrompt="1"/>
          </p:nvPr>
        </p:nvSpPr>
        <p:spPr>
          <a:xfrm>
            <a:off x="7891279" y="260350"/>
            <a:ext cx="4037196" cy="554038"/>
          </a:xfrm>
        </p:spPr>
        <p:txBody>
          <a:bodyPr anchor="ctr" anchorCtr="0">
            <a:normAutofit/>
          </a:bodyPr>
          <a:lstStyle>
            <a:lvl1pPr>
              <a:defRPr sz="1200" baseline="0">
                <a:solidFill>
                  <a:schemeClr val="tx2"/>
                </a:solidFill>
              </a:defRPr>
            </a:lvl1pPr>
          </a:lstStyle>
          <a:p>
            <a:pPr lvl="0"/>
            <a:r>
              <a:rPr lang="en-GB" dirty="0"/>
              <a:t>Insert date</a:t>
            </a:r>
            <a:endParaRPr lang="en-US" dirty="0"/>
          </a:p>
        </p:txBody>
      </p:sp>
      <p:sp>
        <p:nvSpPr>
          <p:cNvPr id="26" name="Text Placeholder 25">
            <a:extLst>
              <a:ext uri="{FF2B5EF4-FFF2-40B4-BE49-F238E27FC236}">
                <a16:creationId xmlns:a16="http://schemas.microsoft.com/office/drawing/2014/main" id="{8989FDC6-CC13-AD34-20FB-870376E3E909}"/>
              </a:ext>
            </a:extLst>
          </p:cNvPr>
          <p:cNvSpPr>
            <a:spLocks noGrp="1"/>
          </p:cNvSpPr>
          <p:nvPr>
            <p:ph type="body" sz="quarter" idx="12" hasCustomPrompt="1"/>
          </p:nvPr>
        </p:nvSpPr>
        <p:spPr>
          <a:xfrm>
            <a:off x="7891279" y="5322697"/>
            <a:ext cx="4037196" cy="1274953"/>
          </a:xfrm>
        </p:spPr>
        <p:txBody>
          <a:bodyPr bIns="180000" anchor="b" anchorCtr="0">
            <a:normAutofit/>
          </a:bodyPr>
          <a:lstStyle>
            <a:lvl1pPr>
              <a:spcAft>
                <a:spcPts val="200"/>
              </a:spcAft>
              <a:defRPr sz="1200" baseline="0"/>
            </a:lvl1pPr>
            <a:lvl2pPr>
              <a:defRPr sz="1200" baseline="0"/>
            </a:lvl2pPr>
            <a:lvl3pPr>
              <a:defRPr sz="1200" baseline="0"/>
            </a:lvl3pPr>
            <a:lvl4pPr>
              <a:defRPr sz="1200" baseline="0"/>
            </a:lvl4pPr>
            <a:lvl5pPr>
              <a:defRPr sz="1200" baseline="0"/>
            </a:lvl5pPr>
          </a:lstStyle>
          <a:p>
            <a:pPr lvl="0"/>
            <a:r>
              <a:rPr lang="en-GB" dirty="0"/>
              <a:t>Insert Author’s name</a:t>
            </a:r>
            <a:endParaRPr lang="en-US" dirty="0"/>
          </a:p>
        </p:txBody>
      </p:sp>
      <p:cxnSp>
        <p:nvCxnSpPr>
          <p:cNvPr id="29" name="Straight Connector 28">
            <a:extLst>
              <a:ext uri="{FF2B5EF4-FFF2-40B4-BE49-F238E27FC236}">
                <a16:creationId xmlns:a16="http://schemas.microsoft.com/office/drawing/2014/main" id="{5778D64F-A99D-E982-906D-2D36974D3CCD}"/>
              </a:ext>
            </a:extLst>
          </p:cNvPr>
          <p:cNvCxnSpPr/>
          <p:nvPr userDrawn="1"/>
        </p:nvCxnSpPr>
        <p:spPr>
          <a:xfrm>
            <a:off x="263525" y="6596126"/>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8FA9910-AE9C-0EEA-24D5-21AC0AFE19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504" y="-48390"/>
            <a:ext cx="2746800" cy="1304513"/>
          </a:xfrm>
          <a:prstGeom prst="rect">
            <a:avLst/>
          </a:prstGeom>
        </p:spPr>
      </p:pic>
    </p:spTree>
    <p:extLst>
      <p:ext uri="{BB962C8B-B14F-4D97-AF65-F5344CB8AC3E}">
        <p14:creationId xmlns:p14="http://schemas.microsoft.com/office/powerpoint/2010/main" val="3593486378"/>
      </p:ext>
    </p:extLst>
  </p:cSld>
  <p:clrMapOvr>
    <a:masterClrMapping/>
  </p:clrMapOvr>
  <p:extLst>
    <p:ext uri="{DCECCB84-F9BA-43D5-87BE-67443E8EF086}">
      <p15:sldGuideLst xmlns:p15="http://schemas.microsoft.com/office/powerpoint/2012/main">
        <p15:guide id="3" pos="7514" userDrawn="1">
          <p15:clr>
            <a:srgbClr val="FBAE40"/>
          </p15:clr>
        </p15:guide>
        <p15:guide id="4" orient="horz" pos="102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cont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7FDD0D-30BE-F579-E634-F52EC283CE57}"/>
              </a:ext>
            </a:extLst>
          </p:cNvPr>
          <p:cNvSpPr/>
          <p:nvPr userDrawn="1"/>
        </p:nvSpPr>
        <p:spPr>
          <a:xfrm>
            <a:off x="4632960" y="0"/>
            <a:ext cx="75590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5340349" y="1089026"/>
            <a:ext cx="6588125" cy="965397"/>
          </a:xfrm>
        </p:spPr>
        <p:txBody>
          <a:bodyPr/>
          <a:lstStyle>
            <a:lvl1pPr>
              <a:defRPr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5352961" y="2161310"/>
            <a:ext cx="6575514" cy="3968028"/>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9712A697-E437-EA73-B216-3BA46FA64F4F}"/>
              </a:ext>
            </a:extLst>
          </p:cNvPr>
          <p:cNvCxnSpPr>
            <a:cxnSpLocks/>
          </p:cNvCxnSpPr>
          <p:nvPr userDrawn="1"/>
        </p:nvCxnSpPr>
        <p:spPr>
          <a:xfrm>
            <a:off x="4632960" y="6597650"/>
            <a:ext cx="729551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6967AA0A-2DBB-04B0-C5F4-F51FA10E02E1}"/>
              </a:ext>
            </a:extLst>
          </p:cNvPr>
          <p:cNvSpPr>
            <a:spLocks noGrp="1"/>
          </p:cNvSpPr>
          <p:nvPr>
            <p:ph type="pic" sz="quarter" idx="13"/>
          </p:nvPr>
        </p:nvSpPr>
        <p:spPr>
          <a:xfrm>
            <a:off x="263525" y="260350"/>
            <a:ext cx="4105275" cy="4105275"/>
          </a:xfrm>
          <a:solidFill>
            <a:schemeClr val="bg1">
              <a:lumMod val="95000"/>
            </a:schemeClr>
          </a:solidFill>
        </p:spPr>
        <p:txBody>
          <a:bodyPr/>
          <a:lstStyle/>
          <a:p>
            <a:r>
              <a:rPr lang="en-US"/>
              <a:t>Click icon to add picture</a:t>
            </a:r>
          </a:p>
        </p:txBody>
      </p:sp>
      <p:cxnSp>
        <p:nvCxnSpPr>
          <p:cNvPr id="14" name="Straight Connector 13">
            <a:extLst>
              <a:ext uri="{FF2B5EF4-FFF2-40B4-BE49-F238E27FC236}">
                <a16:creationId xmlns:a16="http://schemas.microsoft.com/office/drawing/2014/main" id="{35652391-BC05-4410-A8E8-B3D6BB253B2E}"/>
              </a:ext>
            </a:extLst>
          </p:cNvPr>
          <p:cNvCxnSpPr>
            <a:cxnSpLocks/>
          </p:cNvCxnSpPr>
          <p:nvPr userDrawn="1"/>
        </p:nvCxnSpPr>
        <p:spPr>
          <a:xfrm>
            <a:off x="263525" y="6597650"/>
            <a:ext cx="436943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5FC3707-37E3-931C-8E64-14840D4D47CF}"/>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cxnSp>
        <p:nvCxnSpPr>
          <p:cNvPr id="17" name="Straight Connector 16">
            <a:extLst>
              <a:ext uri="{FF2B5EF4-FFF2-40B4-BE49-F238E27FC236}">
                <a16:creationId xmlns:a16="http://schemas.microsoft.com/office/drawing/2014/main" id="{9621B9B0-9103-C4D0-311B-76F21B76D521}"/>
              </a:ext>
            </a:extLst>
          </p:cNvPr>
          <p:cNvCxnSpPr>
            <a:cxnSpLocks/>
          </p:cNvCxnSpPr>
          <p:nvPr userDrawn="1"/>
        </p:nvCxnSpPr>
        <p:spPr>
          <a:xfrm>
            <a:off x="4632960" y="267970"/>
            <a:ext cx="729551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6">
            <a:extLst>
              <a:ext uri="{FF2B5EF4-FFF2-40B4-BE49-F238E27FC236}">
                <a16:creationId xmlns:a16="http://schemas.microsoft.com/office/drawing/2014/main" id="{B47392E6-67F6-CC61-A32D-F3DE0C34A3C1}"/>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722689911"/>
      </p:ext>
    </p:extLst>
  </p:cSld>
  <p:clrMapOvr>
    <a:masterClrMapping/>
  </p:clrMapOvr>
  <p:extLst>
    <p:ext uri="{DCECCB84-F9BA-43D5-87BE-67443E8EF086}">
      <p15:sldGuideLst xmlns:p15="http://schemas.microsoft.com/office/powerpoint/2012/main">
        <p15:guide id="1" pos="3364" userDrawn="1">
          <p15:clr>
            <a:srgbClr val="FBAE40"/>
          </p15:clr>
        </p15:guide>
        <p15:guide id="2" orient="horz" pos="136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B9EC999-4DE0-06C6-FCFA-E676225601BB}"/>
              </a:ext>
            </a:extLst>
          </p:cNvPr>
          <p:cNvGrpSpPr/>
          <p:nvPr userDrawn="1"/>
        </p:nvGrpSpPr>
        <p:grpSpPr>
          <a:xfrm>
            <a:off x="6096000" y="128073"/>
            <a:ext cx="6096000" cy="6595456"/>
            <a:chOff x="4625788" y="128073"/>
            <a:chExt cx="7566212" cy="6595456"/>
          </a:xfrm>
        </p:grpSpPr>
        <p:sp>
          <p:nvSpPr>
            <p:cNvPr id="29" name="Rectangle 28">
              <a:extLst>
                <a:ext uri="{FF2B5EF4-FFF2-40B4-BE49-F238E27FC236}">
                  <a16:creationId xmlns:a16="http://schemas.microsoft.com/office/drawing/2014/main" id="{4A5F26C1-C9EC-B0F5-BD05-860F702EFE54}"/>
                </a:ext>
              </a:extLst>
            </p:cNvPr>
            <p:cNvSpPr/>
            <p:nvPr userDrawn="1"/>
          </p:nvSpPr>
          <p:spPr>
            <a:xfrm>
              <a:off x="4625788" y="128073"/>
              <a:ext cx="7566212" cy="234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8" name="Rectangle 27">
              <a:extLst>
                <a:ext uri="{FF2B5EF4-FFF2-40B4-BE49-F238E27FC236}">
                  <a16:creationId xmlns:a16="http://schemas.microsoft.com/office/drawing/2014/main" id="{47FC32E8-935A-104C-238B-E8A37619F368}"/>
                </a:ext>
              </a:extLst>
            </p:cNvPr>
            <p:cNvSpPr/>
            <p:nvPr userDrawn="1"/>
          </p:nvSpPr>
          <p:spPr>
            <a:xfrm>
              <a:off x="4625788" y="6488532"/>
              <a:ext cx="7566212" cy="234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263525" y="1089026"/>
            <a:ext cx="7295096"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263525" y="2180422"/>
            <a:ext cx="6442075" cy="3948915"/>
          </a:xfrm>
        </p:spPr>
        <p:txBody>
          <a:bodyPr>
            <a:normAutofit/>
          </a:bodyPr>
          <a:lstStyle>
            <a:lvl1pPr>
              <a:spcAft>
                <a:spcPts val="800"/>
              </a:spcAft>
              <a:defRPr sz="2000" baseline="0"/>
            </a:lvl1pPr>
            <a:lvl2pPr>
              <a:spcAft>
                <a:spcPts val="800"/>
              </a:spcAft>
              <a:defRPr sz="2000" baseline="0"/>
            </a:lvl2pPr>
            <a:lvl3pPr>
              <a:spcAft>
                <a:spcPts val="800"/>
              </a:spcAft>
              <a:defRPr sz="2000" baseline="0"/>
            </a:lvl3pPr>
            <a:lvl4pPr>
              <a:spcAft>
                <a:spcPts val="800"/>
              </a:spcAft>
              <a:defRPr sz="2000"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095B5EDC-4EC3-7A47-7AE5-49F865F259CE}"/>
              </a:ext>
            </a:extLst>
          </p:cNvPr>
          <p:cNvSpPr>
            <a:spLocks noGrp="1"/>
          </p:cNvSpPr>
          <p:nvPr>
            <p:ph type="ftr" sz="quarter" idx="11"/>
          </p:nvPr>
        </p:nvSpPr>
        <p:spPr/>
        <p:txBody>
          <a:bodyPr/>
          <a:lstStyle/>
          <a:p>
            <a:r>
              <a:rPr lang="en-US"/>
              <a:t>Insert document title</a:t>
            </a:r>
          </a:p>
        </p:txBody>
      </p:sp>
      <p:pic>
        <p:nvPicPr>
          <p:cNvPr id="27" name="Graphic 26">
            <a:extLst>
              <a:ext uri="{FF2B5EF4-FFF2-40B4-BE49-F238E27FC236}">
                <a16:creationId xmlns:a16="http://schemas.microsoft.com/office/drawing/2014/main" id="{39ADBCCB-756E-11C5-11B4-6A286FEC98F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05600" y="0"/>
            <a:ext cx="5486400" cy="6858000"/>
          </a:xfrm>
          <a:prstGeom prst="rect">
            <a:avLst/>
          </a:prstGeom>
        </p:spPr>
      </p:pic>
      <p:sp>
        <p:nvSpPr>
          <p:cNvPr id="4" name="Slide Number Placeholder 6">
            <a:extLst>
              <a:ext uri="{FF2B5EF4-FFF2-40B4-BE49-F238E27FC236}">
                <a16:creationId xmlns:a16="http://schemas.microsoft.com/office/drawing/2014/main" id="{4C8F000C-E6AA-AA6D-44BC-CD191CFDAD96}"/>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968143722"/>
      </p:ext>
    </p:extLst>
  </p:cSld>
  <p:clrMapOvr>
    <a:masterClrMapping/>
  </p:clrMapOvr>
  <p:extLst>
    <p:ext uri="{DCECCB84-F9BA-43D5-87BE-67443E8EF086}">
      <p15:sldGuideLst xmlns:p15="http://schemas.microsoft.com/office/powerpoint/2012/main">
        <p15:guide id="1" pos="4226">
          <p15:clr>
            <a:srgbClr val="FBAE40"/>
          </p15:clr>
        </p15:guide>
        <p15:guide id="2" orient="horz" pos="136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D2E3D6A-37E8-C4A4-3033-CD17CE19B035}"/>
              </a:ext>
            </a:extLst>
          </p:cNvPr>
          <p:cNvSpPr>
            <a:spLocks noGrp="1"/>
          </p:cNvSpPr>
          <p:nvPr>
            <p:ph type="pic" sz="quarter" idx="13"/>
          </p:nvPr>
        </p:nvSpPr>
        <p:spPr>
          <a:xfrm>
            <a:off x="263525" y="-1"/>
            <a:ext cx="2930780" cy="6129338"/>
          </a:xfrm>
          <a:custGeom>
            <a:avLst/>
            <a:gdLst>
              <a:gd name="connsiteX0" fmla="*/ 0 w 2930780"/>
              <a:gd name="connsiteY0" fmla="*/ 0 h 6129338"/>
              <a:gd name="connsiteX1" fmla="*/ 2930779 w 2930780"/>
              <a:gd name="connsiteY1" fmla="*/ 0 h 6129338"/>
              <a:gd name="connsiteX2" fmla="*/ 2930779 w 2930780"/>
              <a:gd name="connsiteY2" fmla="*/ 4663440 h 6129338"/>
              <a:gd name="connsiteX3" fmla="*/ 2930754 w 2930780"/>
              <a:gd name="connsiteY3" fmla="*/ 4663440 h 6129338"/>
              <a:gd name="connsiteX4" fmla="*/ 2930780 w 2930780"/>
              <a:gd name="connsiteY4" fmla="*/ 4663948 h 6129338"/>
              <a:gd name="connsiteX5" fmla="*/ 1465390 w 2930780"/>
              <a:gd name="connsiteY5" fmla="*/ 6129338 h 6129338"/>
              <a:gd name="connsiteX6" fmla="*/ 0 w 2930780"/>
              <a:gd name="connsiteY6" fmla="*/ 4663948 h 6129338"/>
              <a:gd name="connsiteX7" fmla="*/ 26 w 2930780"/>
              <a:gd name="connsiteY7" fmla="*/ 4663440 h 6129338"/>
              <a:gd name="connsiteX8" fmla="*/ 0 w 2930780"/>
              <a:gd name="connsiteY8" fmla="*/ 4663440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780" h="6129338">
                <a:moveTo>
                  <a:pt x="0" y="0"/>
                </a:moveTo>
                <a:lnTo>
                  <a:pt x="2930779" y="0"/>
                </a:lnTo>
                <a:lnTo>
                  <a:pt x="2930779" y="4663440"/>
                </a:lnTo>
                <a:lnTo>
                  <a:pt x="2930754" y="4663440"/>
                </a:lnTo>
                <a:lnTo>
                  <a:pt x="2930780" y="4663948"/>
                </a:lnTo>
                <a:cubicBezTo>
                  <a:pt x="2930780" y="5473261"/>
                  <a:pt x="2274703" y="6129338"/>
                  <a:pt x="1465390" y="6129338"/>
                </a:cubicBezTo>
                <a:cubicBezTo>
                  <a:pt x="656077" y="6129338"/>
                  <a:pt x="0" y="5473261"/>
                  <a:pt x="0" y="4663948"/>
                </a:cubicBezTo>
                <a:lnTo>
                  <a:pt x="26" y="4663440"/>
                </a:lnTo>
                <a:lnTo>
                  <a:pt x="0" y="4663440"/>
                </a:lnTo>
                <a:close/>
              </a:path>
            </a:pathLst>
          </a:custGeom>
          <a:solidFill>
            <a:schemeClr val="bg1">
              <a:lumMod val="95000"/>
            </a:schemeClr>
          </a:solidFill>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97D06FE-5333-92B0-CA79-9D0584F771A0}"/>
              </a:ext>
            </a:extLst>
          </p:cNvPr>
          <p:cNvSpPr>
            <a:spLocks noGrp="1"/>
          </p:cNvSpPr>
          <p:nvPr>
            <p:ph type="title"/>
          </p:nvPr>
        </p:nvSpPr>
        <p:spPr>
          <a:xfrm>
            <a:off x="3900488" y="1089026"/>
            <a:ext cx="7667987" cy="965397"/>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E7F9B9-B927-C61F-A86D-227B2FAA1674}"/>
              </a:ext>
            </a:extLst>
          </p:cNvPr>
          <p:cNvSpPr>
            <a:spLocks noGrp="1"/>
          </p:cNvSpPr>
          <p:nvPr>
            <p:ph idx="1"/>
          </p:nvPr>
        </p:nvSpPr>
        <p:spPr>
          <a:xfrm>
            <a:off x="3900488" y="2180422"/>
            <a:ext cx="7667987" cy="3948915"/>
          </a:xfrm>
        </p:spPr>
        <p:txBody>
          <a:bodyPr>
            <a:normAutofit/>
          </a:bodyPr>
          <a:lstStyle>
            <a:lvl1pPr>
              <a:spcAft>
                <a:spcPts val="800"/>
              </a:spcAft>
              <a:defRPr sz="2000" baseline="0"/>
            </a:lvl1pPr>
            <a:lvl2pPr>
              <a:spcAft>
                <a:spcPts val="800"/>
              </a:spcAft>
              <a:defRPr sz="2000" baseline="0"/>
            </a:lvl2pPr>
            <a:lvl3pPr>
              <a:spcAft>
                <a:spcPts val="800"/>
              </a:spcAft>
              <a:defRPr sz="2000" baseline="0"/>
            </a:lvl3pPr>
            <a:lvl4pPr>
              <a:spcAft>
                <a:spcPts val="800"/>
              </a:spcAft>
              <a:defRPr sz="2000" baseline="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6">
            <a:extLst>
              <a:ext uri="{FF2B5EF4-FFF2-40B4-BE49-F238E27FC236}">
                <a16:creationId xmlns:a16="http://schemas.microsoft.com/office/drawing/2014/main" id="{2C86E96F-F280-EBFD-916C-B5B5AE1D2F0F}"/>
              </a:ext>
            </a:extLst>
          </p:cNvPr>
          <p:cNvSpPr>
            <a:spLocks noGrp="1"/>
          </p:cNvSpPr>
          <p:nvPr>
            <p:ph type="sldNum" sz="quarter" idx="4"/>
          </p:nvPr>
        </p:nvSpPr>
        <p:spPr>
          <a:xfrm>
            <a:off x="11613871" y="6389508"/>
            <a:ext cx="360000" cy="252000"/>
          </a:xfrm>
          <a:prstGeom prst="rect">
            <a:avLst/>
          </a:prstGeom>
        </p:spPr>
        <p:txBody>
          <a:bodyPr/>
          <a:lstStyle>
            <a:lvl1pPr>
              <a:defRPr sz="800"/>
            </a:lvl1pPr>
          </a:lstStyle>
          <a:p>
            <a:fld id="{4BBB9550-FBAA-A249-81D4-5900A8C447E2}" type="slidenum">
              <a:rPr lang="en-US" smtClean="0"/>
              <a:pPr/>
              <a:t>‹#›</a:t>
            </a:fld>
            <a:endParaRPr lang="en-US"/>
          </a:p>
        </p:txBody>
      </p:sp>
    </p:spTree>
    <p:extLst>
      <p:ext uri="{BB962C8B-B14F-4D97-AF65-F5344CB8AC3E}">
        <p14:creationId xmlns:p14="http://schemas.microsoft.com/office/powerpoint/2010/main" val="1975885134"/>
      </p:ext>
    </p:extLst>
  </p:cSld>
  <p:clrMapOvr>
    <a:masterClrMapping/>
  </p:clrMapOvr>
  <p:extLst>
    <p:ext uri="{DCECCB84-F9BA-43D5-87BE-67443E8EF086}">
      <p15:sldGuideLst xmlns:p15="http://schemas.microsoft.com/office/powerpoint/2012/main">
        <p15:guide id="2" orient="horz" pos="1366" userDrawn="1">
          <p15:clr>
            <a:srgbClr val="FBAE40"/>
          </p15:clr>
        </p15:guide>
        <p15:guide id="3" pos="2457" userDrawn="1">
          <p15:clr>
            <a:srgbClr val="FBAE40"/>
          </p15:clr>
        </p15:guide>
        <p15:guide id="4" pos="7287"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82E49-7E28-0A70-9F01-57AFE955AEAE}"/>
              </a:ext>
            </a:extLst>
          </p:cNvPr>
          <p:cNvSpPr>
            <a:spLocks noGrp="1"/>
          </p:cNvSpPr>
          <p:nvPr>
            <p:ph type="title"/>
          </p:nvPr>
        </p:nvSpPr>
        <p:spPr>
          <a:xfrm>
            <a:off x="263525" y="1089026"/>
            <a:ext cx="11664950" cy="96539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449E24-C18F-0DBD-BFC5-537A0A751973}"/>
              </a:ext>
            </a:extLst>
          </p:cNvPr>
          <p:cNvSpPr>
            <a:spLocks noGrp="1"/>
          </p:cNvSpPr>
          <p:nvPr>
            <p:ph type="body" idx="1"/>
          </p:nvPr>
        </p:nvSpPr>
        <p:spPr>
          <a:xfrm>
            <a:off x="263525" y="2161310"/>
            <a:ext cx="11664950" cy="396802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5" name="Footer Placeholder 4">
            <a:extLst>
              <a:ext uri="{FF2B5EF4-FFF2-40B4-BE49-F238E27FC236}">
                <a16:creationId xmlns:a16="http://schemas.microsoft.com/office/drawing/2014/main" id="{6694CF80-46D7-B394-4900-3261EE5231BB}"/>
              </a:ext>
            </a:extLst>
          </p:cNvPr>
          <p:cNvSpPr>
            <a:spLocks noGrp="1"/>
          </p:cNvSpPr>
          <p:nvPr>
            <p:ph type="ftr" sz="quarter" idx="3"/>
          </p:nvPr>
        </p:nvSpPr>
        <p:spPr>
          <a:xfrm>
            <a:off x="263525" y="260349"/>
            <a:ext cx="7295096" cy="252000"/>
          </a:xfrm>
          <a:prstGeom prst="rect">
            <a:avLst/>
          </a:prstGeom>
        </p:spPr>
        <p:txBody>
          <a:bodyPr vert="horz" lIns="0" tIns="72000" rIns="0" bIns="0" rtlCol="0" anchor="t" anchorCtr="0"/>
          <a:lstStyle>
            <a:lvl1pPr algn="l">
              <a:defRPr sz="800" baseline="0">
                <a:solidFill>
                  <a:schemeClr val="tx1"/>
                </a:solidFill>
              </a:defRPr>
            </a:lvl1pPr>
          </a:lstStyle>
          <a:p>
            <a:r>
              <a:rPr lang="en-US"/>
              <a:t>Insert document title</a:t>
            </a:r>
            <a:endParaRPr lang="en-US" dirty="0"/>
          </a:p>
        </p:txBody>
      </p:sp>
      <p:cxnSp>
        <p:nvCxnSpPr>
          <p:cNvPr id="7" name="Straight Connector 6">
            <a:extLst>
              <a:ext uri="{FF2B5EF4-FFF2-40B4-BE49-F238E27FC236}">
                <a16:creationId xmlns:a16="http://schemas.microsoft.com/office/drawing/2014/main" id="{83392E76-2C57-9347-D3A6-E9C25402E1AA}"/>
              </a:ext>
            </a:extLst>
          </p:cNvPr>
          <p:cNvCxnSpPr/>
          <p:nvPr userDrawn="1"/>
        </p:nvCxnSpPr>
        <p:spPr>
          <a:xfrm>
            <a:off x="263525" y="260350"/>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4D4646-E5AC-7DCE-A8DB-747EE1928C8A}"/>
              </a:ext>
            </a:extLst>
          </p:cNvPr>
          <p:cNvCxnSpPr/>
          <p:nvPr userDrawn="1"/>
        </p:nvCxnSpPr>
        <p:spPr>
          <a:xfrm>
            <a:off x="263525" y="6597650"/>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A9C7D0-5E2F-7FA9-C5E2-4D76D6D39CCF}"/>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dirty="0"/>
              <a:t>FTSE Russell</a:t>
            </a:r>
          </a:p>
        </p:txBody>
      </p:sp>
      <p:sp>
        <p:nvSpPr>
          <p:cNvPr id="6" name="Slide Number Placeholder 5">
            <a:extLst>
              <a:ext uri="{FF2B5EF4-FFF2-40B4-BE49-F238E27FC236}">
                <a16:creationId xmlns:a16="http://schemas.microsoft.com/office/drawing/2014/main" id="{A89B399B-7117-D5E0-6A98-A88EDE726ADB}"/>
              </a:ext>
            </a:extLst>
          </p:cNvPr>
          <p:cNvSpPr>
            <a:spLocks noGrp="1"/>
          </p:cNvSpPr>
          <p:nvPr>
            <p:ph type="sldNum" sz="quarter" idx="4"/>
          </p:nvPr>
        </p:nvSpPr>
        <p:spPr>
          <a:xfrm>
            <a:off x="11348936" y="6384831"/>
            <a:ext cx="579539" cy="263588"/>
          </a:xfrm>
          <a:prstGeom prst="rect">
            <a:avLst/>
          </a:prstGeom>
        </p:spPr>
        <p:txBody>
          <a:bodyPr vert="horz" lIns="91440" tIns="45720" rIns="91440" bIns="45720" rtlCol="0" anchor="ctr"/>
          <a:lstStyle>
            <a:lvl1pPr algn="r">
              <a:defRPr sz="800">
                <a:solidFill>
                  <a:schemeClr val="tx1"/>
                </a:solidFill>
              </a:defRPr>
            </a:lvl1pPr>
          </a:lstStyle>
          <a:p>
            <a:fld id="{7BD22CBF-C508-4E3B-9F39-1FA0047EF49D}" type="slidenum">
              <a:rPr lang="en-US" smtClean="0"/>
              <a:pPr/>
              <a:t>‹#›</a:t>
            </a:fld>
            <a:endParaRPr lang="en-US"/>
          </a:p>
        </p:txBody>
      </p:sp>
    </p:spTree>
    <p:extLst>
      <p:ext uri="{BB962C8B-B14F-4D97-AF65-F5344CB8AC3E}">
        <p14:creationId xmlns:p14="http://schemas.microsoft.com/office/powerpoint/2010/main" val="1718168170"/>
      </p:ext>
    </p:extLst>
  </p:cSld>
  <p:clrMap bg1="lt1" tx1="dk1" bg2="lt2" tx2="dk2" accent1="accent1" accent2="accent2" accent3="accent3" accent4="accent4" accent5="accent5" accent6="accent6" hlink="hlink" folHlink="folHlink"/>
  <p:sldLayoutIdLst>
    <p:sldLayoutId id="2147483951" r:id="rId1"/>
    <p:sldLayoutId id="2147483869" r:id="rId2"/>
    <p:sldLayoutId id="2147483870" r:id="rId3"/>
    <p:sldLayoutId id="2147483871" r:id="rId4"/>
    <p:sldLayoutId id="2147483872" r:id="rId5"/>
    <p:sldLayoutId id="2147483873" r:id="rId6"/>
    <p:sldLayoutId id="2147483879" r:id="rId7"/>
    <p:sldLayoutId id="2147483874"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4058" r:id="rId17"/>
    <p:sldLayoutId id="2147483888" r:id="rId18"/>
    <p:sldLayoutId id="2147483889" r:id="rId19"/>
    <p:sldLayoutId id="2147483929" r:id="rId20"/>
    <p:sldLayoutId id="2147483930" r:id="rId21"/>
    <p:sldLayoutId id="2147483931" r:id="rId22"/>
    <p:sldLayoutId id="2147483932" r:id="rId23"/>
    <p:sldLayoutId id="2147483933" r:id="rId24"/>
    <p:sldLayoutId id="2147483934" r:id="rId25"/>
    <p:sldLayoutId id="2147483896" r:id="rId26"/>
    <p:sldLayoutId id="2147483935" r:id="rId27"/>
    <p:sldLayoutId id="2147483898" r:id="rId28"/>
    <p:sldLayoutId id="2147483899" r:id="rId29"/>
    <p:sldLayoutId id="2147483900" r:id="rId30"/>
    <p:sldLayoutId id="2147483901" r:id="rId31"/>
    <p:sldLayoutId id="2147484059" r:id="rId32"/>
    <p:sldLayoutId id="2147483733" r:id="rId33"/>
    <p:sldLayoutId id="2147483696" r:id="rId34"/>
    <p:sldLayoutId id="2147484057" r:id="rId35"/>
  </p:sldLayoutIdLst>
  <p:hf hdr="0" ftr="0" dt="0"/>
  <p:txStyles>
    <p:titleStyle>
      <a:lvl1pPr algn="l" defTabSz="914400" rtl="0" eaLnBrk="1" latinLnBrk="0" hangingPunct="1">
        <a:lnSpc>
          <a:spcPct val="90000"/>
        </a:lnSpc>
        <a:spcBef>
          <a:spcPct val="0"/>
        </a:spcBef>
        <a:buNone/>
        <a:defRPr sz="2600" kern="120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1pPr>
      <a:lvl2pPr marL="252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2pPr>
      <a:lvl3pPr marL="504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756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F26B43"/>
          </p15:clr>
        </p15:guide>
        <p15:guide id="2" pos="166">
          <p15:clr>
            <a:srgbClr val="F26B43"/>
          </p15:clr>
        </p15:guide>
        <p15:guide id="3" pos="7514">
          <p15:clr>
            <a:srgbClr val="F26B43"/>
          </p15:clr>
        </p15:guide>
        <p15:guide id="4" orient="horz" pos="164">
          <p15:clr>
            <a:srgbClr val="F26B43"/>
          </p15:clr>
        </p15:guide>
        <p15:guide id="5" orient="horz" pos="4156">
          <p15:clr>
            <a:srgbClr val="F26B43"/>
          </p15:clr>
        </p15:guide>
        <p15:guide id="6"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82E49-7E28-0A70-9F01-57AFE955AEAE}"/>
              </a:ext>
            </a:extLst>
          </p:cNvPr>
          <p:cNvSpPr>
            <a:spLocks noGrp="1"/>
          </p:cNvSpPr>
          <p:nvPr>
            <p:ph type="title"/>
          </p:nvPr>
        </p:nvSpPr>
        <p:spPr>
          <a:xfrm>
            <a:off x="263525" y="1089026"/>
            <a:ext cx="11664950" cy="96539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1449E24-C18F-0DBD-BFC5-537A0A751973}"/>
              </a:ext>
            </a:extLst>
          </p:cNvPr>
          <p:cNvSpPr>
            <a:spLocks noGrp="1"/>
          </p:cNvSpPr>
          <p:nvPr>
            <p:ph type="body" idx="1"/>
          </p:nvPr>
        </p:nvSpPr>
        <p:spPr>
          <a:xfrm>
            <a:off x="263525" y="2161310"/>
            <a:ext cx="11664950" cy="396802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endParaRPr lang="en-US"/>
          </a:p>
        </p:txBody>
      </p:sp>
      <p:sp>
        <p:nvSpPr>
          <p:cNvPr id="5" name="Footer Placeholder 4">
            <a:extLst>
              <a:ext uri="{FF2B5EF4-FFF2-40B4-BE49-F238E27FC236}">
                <a16:creationId xmlns:a16="http://schemas.microsoft.com/office/drawing/2014/main" id="{6694CF80-46D7-B394-4900-3261EE5231BB}"/>
              </a:ext>
            </a:extLst>
          </p:cNvPr>
          <p:cNvSpPr>
            <a:spLocks noGrp="1"/>
          </p:cNvSpPr>
          <p:nvPr>
            <p:ph type="ftr" sz="quarter" idx="3"/>
          </p:nvPr>
        </p:nvSpPr>
        <p:spPr>
          <a:xfrm>
            <a:off x="263525" y="260349"/>
            <a:ext cx="7295096" cy="252000"/>
          </a:xfrm>
          <a:prstGeom prst="rect">
            <a:avLst/>
          </a:prstGeom>
        </p:spPr>
        <p:txBody>
          <a:bodyPr vert="horz" lIns="0" tIns="72000" rIns="0" bIns="0" rtlCol="0" anchor="t" anchorCtr="0"/>
          <a:lstStyle>
            <a:lvl1pPr algn="l">
              <a:defRPr sz="800" baseline="0">
                <a:solidFill>
                  <a:schemeClr val="tx1"/>
                </a:solidFill>
              </a:defRPr>
            </a:lvl1pPr>
          </a:lstStyle>
          <a:p>
            <a:r>
              <a:rPr lang="en-US"/>
              <a:t>Insert document title</a:t>
            </a:r>
          </a:p>
        </p:txBody>
      </p:sp>
      <p:sp>
        <p:nvSpPr>
          <p:cNvPr id="6" name="Slide Number Placeholder 5">
            <a:extLst>
              <a:ext uri="{FF2B5EF4-FFF2-40B4-BE49-F238E27FC236}">
                <a16:creationId xmlns:a16="http://schemas.microsoft.com/office/drawing/2014/main" id="{616A1240-681F-9F24-FF7E-9375FDB81943}"/>
              </a:ext>
            </a:extLst>
          </p:cNvPr>
          <p:cNvSpPr>
            <a:spLocks noGrp="1"/>
          </p:cNvSpPr>
          <p:nvPr>
            <p:ph type="sldNum" sz="quarter" idx="4"/>
          </p:nvPr>
        </p:nvSpPr>
        <p:spPr>
          <a:xfrm>
            <a:off x="11568475" y="6362532"/>
            <a:ext cx="360000" cy="252000"/>
          </a:xfrm>
          <a:prstGeom prst="rect">
            <a:avLst/>
          </a:prstGeom>
        </p:spPr>
        <p:txBody>
          <a:bodyPr vert="horz" lIns="0" tIns="0" rIns="0" bIns="72000" rtlCol="0" anchor="b" anchorCtr="0"/>
          <a:lstStyle>
            <a:lvl1pPr algn="r">
              <a:defRPr sz="800" baseline="0">
                <a:solidFill>
                  <a:schemeClr val="tx1"/>
                </a:solidFill>
              </a:defRPr>
            </a:lvl1pPr>
          </a:lstStyle>
          <a:p>
            <a:fld id="{4BBB9550-FBAA-A249-81D4-5900A8C447E2}" type="slidenum">
              <a:rPr lang="en-US" smtClean="0"/>
              <a:pPr/>
              <a:t>‹#›</a:t>
            </a:fld>
            <a:endParaRPr lang="en-US"/>
          </a:p>
        </p:txBody>
      </p:sp>
      <p:cxnSp>
        <p:nvCxnSpPr>
          <p:cNvPr id="7" name="Straight Connector 6">
            <a:extLst>
              <a:ext uri="{FF2B5EF4-FFF2-40B4-BE49-F238E27FC236}">
                <a16:creationId xmlns:a16="http://schemas.microsoft.com/office/drawing/2014/main" id="{83392E76-2C57-9347-D3A6-E9C25402E1AA}"/>
              </a:ext>
            </a:extLst>
          </p:cNvPr>
          <p:cNvCxnSpPr/>
          <p:nvPr userDrawn="1"/>
        </p:nvCxnSpPr>
        <p:spPr>
          <a:xfrm>
            <a:off x="263525" y="260350"/>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4D4646-E5AC-7DCE-A8DB-747EE1928C8A}"/>
              </a:ext>
            </a:extLst>
          </p:cNvPr>
          <p:cNvCxnSpPr/>
          <p:nvPr userDrawn="1"/>
        </p:nvCxnSpPr>
        <p:spPr>
          <a:xfrm>
            <a:off x="263525" y="6597650"/>
            <a:ext cx="1166495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A9C7D0-5E2F-7FA9-C5E2-4D76D6D39CCF}"/>
              </a:ext>
            </a:extLst>
          </p:cNvPr>
          <p:cNvSpPr txBox="1"/>
          <p:nvPr userDrawn="1"/>
        </p:nvSpPr>
        <p:spPr>
          <a:xfrm>
            <a:off x="263525" y="6418718"/>
            <a:ext cx="3716977" cy="195814"/>
          </a:xfrm>
          <a:prstGeom prst="rect">
            <a:avLst/>
          </a:prstGeom>
          <a:noFill/>
        </p:spPr>
        <p:txBody>
          <a:bodyPr wrap="square" lIns="0" tIns="0" rIns="0" bIns="72000" rtlCol="0" anchor="b" anchorCtr="0">
            <a:spAutoFit/>
          </a:bodyPr>
          <a:lstStyle/>
          <a:p>
            <a:r>
              <a:rPr lang="en-US" sz="800"/>
              <a:t>FTSE Russell</a:t>
            </a:r>
          </a:p>
        </p:txBody>
      </p:sp>
    </p:spTree>
    <p:extLst>
      <p:ext uri="{BB962C8B-B14F-4D97-AF65-F5344CB8AC3E}">
        <p14:creationId xmlns:p14="http://schemas.microsoft.com/office/powerpoint/2010/main" val="1718168170"/>
      </p:ext>
    </p:extLst>
  </p:cSld>
  <p:clrMap bg1="lt1" tx1="dk1" bg2="lt2" tx2="dk2" accent1="accent1" accent2="accent2" accent3="accent3" accent4="accent4" accent5="accent5" accent6="accent6" hlink="hlink" folHlink="folHlink"/>
  <p:sldLayoutIdLst>
    <p:sldLayoutId id="2147483655" r:id="rId1"/>
    <p:sldLayoutId id="2147484060" r:id="rId2"/>
  </p:sldLayoutIdLst>
  <p:hf hdr="0" dt="0"/>
  <p:txStyles>
    <p:titleStyle>
      <a:lvl1pPr algn="l" defTabSz="914400" rtl="0" eaLnBrk="1" latinLnBrk="0" hangingPunct="1">
        <a:lnSpc>
          <a:spcPct val="90000"/>
        </a:lnSpc>
        <a:spcBef>
          <a:spcPct val="0"/>
        </a:spcBef>
        <a:buNone/>
        <a:defRPr sz="2600" kern="120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1pPr>
      <a:lvl2pPr marL="252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2pPr>
      <a:lvl3pPr marL="504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7560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userDrawn="1">
          <p15:clr>
            <a:srgbClr val="F26B43"/>
          </p15:clr>
        </p15:guide>
        <p15:guide id="2" pos="166" userDrawn="1">
          <p15:clr>
            <a:srgbClr val="F26B43"/>
          </p15:clr>
        </p15:guide>
        <p15:guide id="3" pos="7514" userDrawn="1">
          <p15:clr>
            <a:srgbClr val="F26B43"/>
          </p15:clr>
        </p15:guide>
        <p15:guide id="4" orient="horz" pos="164" userDrawn="1">
          <p15:clr>
            <a:srgbClr val="F26B43"/>
          </p15:clr>
        </p15:guide>
        <p15:guide id="5" orient="horz" pos="4156"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fif"/><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5150E3FD-A093-5CF6-3F3A-0D22D7F77112}"/>
              </a:ext>
            </a:extLst>
          </p:cNvPr>
          <p:cNvSpPr>
            <a:spLocks noGrp="1"/>
          </p:cNvSpPr>
          <p:nvPr>
            <p:ph type="ctrTitle"/>
          </p:nvPr>
        </p:nvSpPr>
        <p:spPr>
          <a:xfrm>
            <a:off x="457199" y="1005535"/>
            <a:ext cx="8237096" cy="832104"/>
          </a:xfrm>
        </p:spPr>
        <p:txBody>
          <a:bodyPr/>
          <a:lstStyle/>
          <a:p>
            <a:r>
              <a:rPr lang="en-US" dirty="0"/>
              <a:t>Macro Microscope</a:t>
            </a:r>
          </a:p>
        </p:txBody>
      </p:sp>
      <p:sp>
        <p:nvSpPr>
          <p:cNvPr id="9" name="Text Placeholder 8">
            <a:extLst>
              <a:ext uri="{FF2B5EF4-FFF2-40B4-BE49-F238E27FC236}">
                <a16:creationId xmlns:a16="http://schemas.microsoft.com/office/drawing/2014/main" id="{22EEE05C-F2F9-78AD-0047-E567AC257407}"/>
              </a:ext>
            </a:extLst>
          </p:cNvPr>
          <p:cNvSpPr>
            <a:spLocks noGrp="1"/>
          </p:cNvSpPr>
          <p:nvPr>
            <p:ph type="body" sz="quarter" idx="13"/>
          </p:nvPr>
        </p:nvSpPr>
        <p:spPr>
          <a:xfrm>
            <a:off x="457199" y="4397652"/>
            <a:ext cx="2373683" cy="1258081"/>
          </a:xfrm>
        </p:spPr>
        <p:txBody>
          <a:bodyPr anchor="t">
            <a:normAutofit/>
          </a:bodyPr>
          <a:lstStyle/>
          <a:p>
            <a:r>
              <a:rPr lang="en-US" b="1" dirty="0" err="1"/>
              <a:t>Indrani</a:t>
            </a:r>
            <a:r>
              <a:rPr lang="en-US" b="1" dirty="0"/>
              <a:t> De </a:t>
            </a:r>
          </a:p>
          <a:p>
            <a:r>
              <a:rPr lang="en-US" sz="1200" dirty="0"/>
              <a:t>Head of Global Investment Research</a:t>
            </a:r>
            <a:br>
              <a:rPr lang="en-US" sz="1200" dirty="0"/>
            </a:br>
            <a:r>
              <a:rPr lang="en-US" sz="1200" dirty="0"/>
              <a:t>FTSE Russell, LSEG</a:t>
            </a:r>
          </a:p>
        </p:txBody>
      </p:sp>
      <p:sp>
        <p:nvSpPr>
          <p:cNvPr id="24" name="Text Placeholder 23">
            <a:extLst>
              <a:ext uri="{FF2B5EF4-FFF2-40B4-BE49-F238E27FC236}">
                <a16:creationId xmlns:a16="http://schemas.microsoft.com/office/drawing/2014/main" id="{6B54AC96-B692-4146-8B1B-2FCCE72BDA75}"/>
              </a:ext>
            </a:extLst>
          </p:cNvPr>
          <p:cNvSpPr>
            <a:spLocks noGrp="1"/>
          </p:cNvSpPr>
          <p:nvPr>
            <p:ph type="body" sz="quarter" idx="17"/>
          </p:nvPr>
        </p:nvSpPr>
        <p:spPr>
          <a:xfrm>
            <a:off x="3277642" y="4403468"/>
            <a:ext cx="2570002" cy="1258081"/>
          </a:xfrm>
        </p:spPr>
        <p:txBody>
          <a:bodyPr anchor="t"/>
          <a:lstStyle/>
          <a:p>
            <a:r>
              <a:rPr lang="en-US" b="1" dirty="0"/>
              <a:t>John </a:t>
            </a:r>
            <a:r>
              <a:rPr lang="en-US" b="1" dirty="0" err="1"/>
              <a:t>Dioufas</a:t>
            </a:r>
            <a:r>
              <a:rPr lang="en-US" b="1" dirty="0"/>
              <a:t> </a:t>
            </a:r>
          </a:p>
          <a:p>
            <a:r>
              <a:rPr lang="en-US" sz="1200" dirty="0"/>
              <a:t>Director, </a:t>
            </a:r>
            <a:r>
              <a:rPr lang="en-US" sz="1200" dirty="0" err="1"/>
              <a:t>Datastream</a:t>
            </a:r>
            <a:r>
              <a:rPr lang="en-US" sz="1200" dirty="0"/>
              <a:t> and Macroeconomics</a:t>
            </a:r>
            <a:br>
              <a:rPr lang="en-US" sz="1200" dirty="0"/>
            </a:br>
            <a:r>
              <a:rPr lang="en-US" sz="1200" dirty="0"/>
              <a:t>LSEG</a:t>
            </a:r>
          </a:p>
        </p:txBody>
      </p:sp>
      <p:pic>
        <p:nvPicPr>
          <p:cNvPr id="36" name="Picture Placeholder 35">
            <a:extLst>
              <a:ext uri="{FF2B5EF4-FFF2-40B4-BE49-F238E27FC236}">
                <a16:creationId xmlns:a16="http://schemas.microsoft.com/office/drawing/2014/main" id="{28F050B0-08FB-89BE-EDC0-22AA89D164B9}"/>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65" b="65"/>
          <a:stretch/>
        </p:blipFill>
        <p:spPr>
          <a:xfrm flipH="1">
            <a:off x="3277642" y="3045094"/>
            <a:ext cx="1354319" cy="1352557"/>
          </a:xfrm>
        </p:spPr>
      </p:pic>
      <p:sp>
        <p:nvSpPr>
          <p:cNvPr id="2" name="Subtitle 16">
            <a:extLst>
              <a:ext uri="{FF2B5EF4-FFF2-40B4-BE49-F238E27FC236}">
                <a16:creationId xmlns:a16="http://schemas.microsoft.com/office/drawing/2014/main" id="{6E5C3028-0199-8FD2-2558-E183EF28CFB8}"/>
              </a:ext>
            </a:extLst>
          </p:cNvPr>
          <p:cNvSpPr>
            <a:spLocks noGrp="1"/>
          </p:cNvSpPr>
          <p:nvPr>
            <p:ph type="subTitle" idx="1"/>
          </p:nvPr>
        </p:nvSpPr>
        <p:spPr>
          <a:xfrm>
            <a:off x="459285" y="1929065"/>
            <a:ext cx="5636715" cy="990633"/>
          </a:xfrm>
        </p:spPr>
        <p:txBody>
          <a:bodyPr/>
          <a:lstStyle/>
          <a:p>
            <a:r>
              <a:rPr lang="en-US" dirty="0"/>
              <a:t>A Decoupling World Offers More Diversification Opportunities</a:t>
            </a:r>
            <a:br>
              <a:rPr lang="en-US" dirty="0"/>
            </a:br>
            <a:r>
              <a:rPr lang="en-US" sz="1800" b="0" dirty="0">
                <a:latin typeface="+mj-lt"/>
              </a:rPr>
              <a:t>July 2025</a:t>
            </a:r>
            <a:endParaRPr lang="en-US" sz="1800" b="0" dirty="0">
              <a:latin typeface="+mj-lt"/>
              <a:cs typeface="Arial" panose="020B0604020202020204" pitchFamily="34" charset="0"/>
            </a:endParaRPr>
          </a:p>
        </p:txBody>
      </p:sp>
      <p:pic>
        <p:nvPicPr>
          <p:cNvPr id="14" name="Picture Placeholder 13" descr="A person in a red jacket&#10;&#10;AI-generated content may be incorrect.">
            <a:extLst>
              <a:ext uri="{FF2B5EF4-FFF2-40B4-BE49-F238E27FC236}">
                <a16:creationId xmlns:a16="http://schemas.microsoft.com/office/drawing/2014/main" id="{50EB2447-A180-1B93-C897-C08EA61EE25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9895" r="9895"/>
          <a:stretch>
            <a:fillRect/>
          </a:stretch>
        </p:blipFill>
        <p:spPr>
          <a:xfrm>
            <a:off x="457199" y="3045093"/>
            <a:ext cx="1354319" cy="1352557"/>
          </a:xfrm>
        </p:spPr>
      </p:pic>
    </p:spTree>
    <p:extLst>
      <p:ext uri="{BB962C8B-B14F-4D97-AF65-F5344CB8AC3E}">
        <p14:creationId xmlns:p14="http://schemas.microsoft.com/office/powerpoint/2010/main" val="42870897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5A8FB-BE6C-696C-3E52-8A463FB7BA9E}"/>
              </a:ext>
            </a:extLst>
          </p:cNvPr>
          <p:cNvPicPr>
            <a:picLocks noChangeAspect="1"/>
          </p:cNvPicPr>
          <p:nvPr/>
        </p:nvPicPr>
        <p:blipFill>
          <a:blip r:embed="rId3"/>
          <a:stretch>
            <a:fillRect/>
          </a:stretch>
        </p:blipFill>
        <p:spPr>
          <a:xfrm>
            <a:off x="609600" y="732895"/>
            <a:ext cx="10972800" cy="2828041"/>
          </a:xfrm>
          <a:prstGeom prst="rect">
            <a:avLst/>
          </a:prstGeom>
        </p:spPr>
      </p:pic>
      <p:sp>
        <p:nvSpPr>
          <p:cNvPr id="2" name="Slide Number Placeholder 3">
            <a:extLst>
              <a:ext uri="{FF2B5EF4-FFF2-40B4-BE49-F238E27FC236}">
                <a16:creationId xmlns:a16="http://schemas.microsoft.com/office/drawing/2014/main" id="{D4A0FEE7-64BB-F0CC-4B57-414998B49407}"/>
              </a:ext>
            </a:extLst>
          </p:cNvPr>
          <p:cNvSpPr>
            <a:spLocks noGrp="1"/>
          </p:cNvSpPr>
          <p:nvPr>
            <p:ph type="sldNum" sz="quarter" idx="12"/>
          </p:nvPr>
        </p:nvSpPr>
        <p:spPr>
          <a:xfrm>
            <a:off x="11568475" y="6362532"/>
            <a:ext cx="360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B9550-FBAA-A249-81D4-5900A8C447E2}"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056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29D2-8A86-2972-F64E-CA5431238AEB}"/>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192F8F5A-3D54-46A6-B936-3686E668D1C7}"/>
              </a:ext>
            </a:extLst>
          </p:cNvPr>
          <p:cNvSpPr txBox="1">
            <a:spLocks noGrp="1"/>
          </p:cNvSpPr>
          <p:nvPr>
            <p:ph type="body" sz="quarter" idx="11"/>
          </p:nvPr>
        </p:nvSpPr>
        <p:spPr>
          <a:xfrm>
            <a:off x="1048982" y="6308482"/>
            <a:ext cx="10879493"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FTSE Russell and LSEG. </a:t>
            </a:r>
            <a:r>
              <a:rPr lang="en-US" sz="900" dirty="0">
                <a:solidFill>
                  <a:srgbClr val="3B3B3B"/>
                </a:solidFill>
                <a:latin typeface="Arial" panose="020B0604020202020204"/>
              </a:rPr>
              <a:t>Data as of June 30</a:t>
            </a:r>
            <a:r>
              <a:rPr lang="en-GB" sz="900" dirty="0">
                <a:solidFill>
                  <a:srgbClr val="3B3B3B"/>
                </a:solidFill>
                <a:latin typeface="Arial" panose="020B0604020202020204"/>
              </a:rPr>
              <a:t>, 2025. Past performance is no guarantee of future results. For professional investors only</a:t>
            </a:r>
            <a:r>
              <a:rPr lang="en-GB" sz="900" dirty="0">
                <a:solidFill>
                  <a:srgbClr val="3B3B3B"/>
                </a:solidFill>
                <a:latin typeface="Arial" panose="020B0604020202020204" pitchFamily="34" charset="0"/>
              </a:rPr>
              <a:t>.</a:t>
            </a:r>
            <a:r>
              <a:rPr lang="en-GB" sz="900" dirty="0">
                <a:solidFill>
                  <a:srgbClr val="3B3B3B"/>
                </a:solidFill>
                <a:latin typeface="Arial" panose="020B0604020202020204"/>
              </a:rPr>
              <a:t> </a:t>
            </a:r>
          </a:p>
        </p:txBody>
      </p:sp>
      <p:sp>
        <p:nvSpPr>
          <p:cNvPr id="2" name="Slide Number Placeholder 3">
            <a:extLst>
              <a:ext uri="{FF2B5EF4-FFF2-40B4-BE49-F238E27FC236}">
                <a16:creationId xmlns:a16="http://schemas.microsoft.com/office/drawing/2014/main" id="{666108F3-1708-1216-221B-6840B264E315}"/>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3</a:t>
            </a:fld>
            <a:endParaRPr lang="en-US" dirty="0"/>
          </a:p>
        </p:txBody>
      </p:sp>
      <p:pic>
        <p:nvPicPr>
          <p:cNvPr id="18" name="Picture 17">
            <a:extLst>
              <a:ext uri="{FF2B5EF4-FFF2-40B4-BE49-F238E27FC236}">
                <a16:creationId xmlns:a16="http://schemas.microsoft.com/office/drawing/2014/main" id="{A94C18C8-8B10-6ECA-8CBC-5D5BE30CC4FD}"/>
              </a:ext>
            </a:extLst>
          </p:cNvPr>
          <p:cNvPicPr>
            <a:picLocks noChangeAspect="1"/>
          </p:cNvPicPr>
          <p:nvPr/>
        </p:nvPicPr>
        <p:blipFill>
          <a:blip r:embed="rId3"/>
          <a:stretch>
            <a:fillRect/>
          </a:stretch>
        </p:blipFill>
        <p:spPr>
          <a:xfrm>
            <a:off x="606752" y="730007"/>
            <a:ext cx="4701847" cy="2834827"/>
          </a:xfrm>
          <a:prstGeom prst="rect">
            <a:avLst/>
          </a:prstGeom>
        </p:spPr>
      </p:pic>
      <p:pic>
        <p:nvPicPr>
          <p:cNvPr id="21" name="Picture 20">
            <a:extLst>
              <a:ext uri="{FF2B5EF4-FFF2-40B4-BE49-F238E27FC236}">
                <a16:creationId xmlns:a16="http://schemas.microsoft.com/office/drawing/2014/main" id="{D98361D7-2BE8-8E9D-62EE-69A0CD28E384}"/>
              </a:ext>
            </a:extLst>
          </p:cNvPr>
          <p:cNvPicPr>
            <a:picLocks noChangeAspect="1"/>
          </p:cNvPicPr>
          <p:nvPr/>
        </p:nvPicPr>
        <p:blipFill>
          <a:blip r:embed="rId4"/>
          <a:stretch>
            <a:fillRect/>
          </a:stretch>
        </p:blipFill>
        <p:spPr>
          <a:xfrm>
            <a:off x="6096000" y="730007"/>
            <a:ext cx="4984116" cy="2834827"/>
          </a:xfrm>
          <a:prstGeom prst="rect">
            <a:avLst/>
          </a:prstGeom>
        </p:spPr>
      </p:pic>
      <p:pic>
        <p:nvPicPr>
          <p:cNvPr id="29" name="Picture 28">
            <a:extLst>
              <a:ext uri="{FF2B5EF4-FFF2-40B4-BE49-F238E27FC236}">
                <a16:creationId xmlns:a16="http://schemas.microsoft.com/office/drawing/2014/main" id="{0C71E486-7124-6376-211A-D634AEE9A759}"/>
              </a:ext>
            </a:extLst>
          </p:cNvPr>
          <p:cNvPicPr>
            <a:picLocks noChangeAspect="1"/>
          </p:cNvPicPr>
          <p:nvPr/>
        </p:nvPicPr>
        <p:blipFill>
          <a:blip r:embed="rId5"/>
          <a:stretch>
            <a:fillRect/>
          </a:stretch>
        </p:blipFill>
        <p:spPr>
          <a:xfrm>
            <a:off x="632152" y="3789597"/>
            <a:ext cx="4803447" cy="2526082"/>
          </a:xfrm>
          <a:prstGeom prst="rect">
            <a:avLst/>
          </a:prstGeom>
        </p:spPr>
      </p:pic>
      <p:pic>
        <p:nvPicPr>
          <p:cNvPr id="34" name="Picture 33">
            <a:extLst>
              <a:ext uri="{FF2B5EF4-FFF2-40B4-BE49-F238E27FC236}">
                <a16:creationId xmlns:a16="http://schemas.microsoft.com/office/drawing/2014/main" id="{25416811-9A8C-5768-C778-197C3A6E25E6}"/>
              </a:ext>
            </a:extLst>
          </p:cNvPr>
          <p:cNvPicPr>
            <a:picLocks noChangeAspect="1"/>
          </p:cNvPicPr>
          <p:nvPr/>
        </p:nvPicPr>
        <p:blipFill>
          <a:blip r:embed="rId6"/>
          <a:stretch>
            <a:fillRect/>
          </a:stretch>
        </p:blipFill>
        <p:spPr>
          <a:xfrm>
            <a:off x="6096000" y="3742746"/>
            <a:ext cx="4916057" cy="2619785"/>
          </a:xfrm>
          <a:prstGeom prst="rect">
            <a:avLst/>
          </a:prstGeom>
        </p:spPr>
      </p:pic>
      <p:sp>
        <p:nvSpPr>
          <p:cNvPr id="4" name="TextBox 3">
            <a:extLst>
              <a:ext uri="{FF2B5EF4-FFF2-40B4-BE49-F238E27FC236}">
                <a16:creationId xmlns:a16="http://schemas.microsoft.com/office/drawing/2014/main" id="{B71AFAB9-F262-3AD5-1F33-C67DCE241C36}"/>
              </a:ext>
            </a:extLst>
          </p:cNvPr>
          <p:cNvSpPr txBox="1"/>
          <p:nvPr/>
        </p:nvSpPr>
        <p:spPr>
          <a:xfrm>
            <a:off x="251792" y="252654"/>
            <a:ext cx="11940208"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Decoupling world offers more diversification opportunities: </a:t>
            </a:r>
            <a:r>
              <a:rPr lang="en-US" b="1" u="sng" dirty="0">
                <a:solidFill>
                  <a:srgbClr val="001DFF"/>
                </a:solidFill>
                <a:latin typeface="Arial" panose="020B0604020202020204" pitchFamily="34" charset="0"/>
                <a:cs typeface="Arial" panose="020B0604020202020204" pitchFamily="34" charset="0"/>
              </a:rPr>
              <a:t>Drop in correlations (1Y vs 3Y) within Equities</a:t>
            </a:r>
            <a:r>
              <a:rPr lang="en-US" sz="1800" b="1" u="sng" dirty="0">
                <a:solidFill>
                  <a:schemeClr val="accent1"/>
                </a:solidFill>
                <a:effectLst/>
                <a:latin typeface="+mj-lt"/>
                <a:ea typeface="Aptos" panose="020B0004020202020204" pitchFamily="34" charset="0"/>
                <a:cs typeface="Aptos" panose="020B0004020202020204" pitchFamily="34" charset="0"/>
              </a:rPr>
              <a:t> </a:t>
            </a:r>
            <a:endParaRPr lang="en-US" b="1" u="sng" dirty="0">
              <a:solidFill>
                <a:schemeClr val="accent1"/>
              </a:solidFill>
              <a:latin typeface="+mj-lt"/>
            </a:endParaRPr>
          </a:p>
        </p:txBody>
      </p:sp>
    </p:spTree>
    <p:extLst>
      <p:ext uri="{BB962C8B-B14F-4D97-AF65-F5344CB8AC3E}">
        <p14:creationId xmlns:p14="http://schemas.microsoft.com/office/powerpoint/2010/main" val="91614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A21D-594F-5036-5EC2-342790FB1224}"/>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693F8DC2-D9AE-7C52-DBA6-02ED31E1218B}"/>
              </a:ext>
            </a:extLst>
          </p:cNvPr>
          <p:cNvSpPr txBox="1">
            <a:spLocks noGrp="1"/>
          </p:cNvSpPr>
          <p:nvPr>
            <p:ph type="body" sz="quarter" idx="11"/>
          </p:nvPr>
        </p:nvSpPr>
        <p:spPr>
          <a:xfrm>
            <a:off x="1048982" y="6308482"/>
            <a:ext cx="10879493"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FTSE Russell and LSEG. </a:t>
            </a:r>
            <a:r>
              <a:rPr lang="en-US" sz="900" dirty="0">
                <a:solidFill>
                  <a:srgbClr val="3B3B3B"/>
                </a:solidFill>
                <a:latin typeface="Arial" panose="020B0604020202020204"/>
              </a:rPr>
              <a:t>Data as of June 30</a:t>
            </a:r>
            <a:r>
              <a:rPr lang="en-GB" sz="900" dirty="0">
                <a:solidFill>
                  <a:srgbClr val="3B3B3B"/>
                </a:solidFill>
                <a:latin typeface="Arial" panose="020B0604020202020204"/>
              </a:rPr>
              <a:t>, 2025. Past performance is no guarantee of future results. For professional investors only</a:t>
            </a:r>
            <a:r>
              <a:rPr lang="en-GB" sz="900" dirty="0">
                <a:solidFill>
                  <a:srgbClr val="3B3B3B"/>
                </a:solidFill>
                <a:latin typeface="Arial" panose="020B0604020202020204" pitchFamily="34" charset="0"/>
              </a:rPr>
              <a:t>.</a:t>
            </a:r>
            <a:r>
              <a:rPr lang="en-GB" sz="900" dirty="0">
                <a:solidFill>
                  <a:srgbClr val="3B3B3B"/>
                </a:solidFill>
                <a:latin typeface="Arial" panose="020B0604020202020204"/>
              </a:rPr>
              <a:t> </a:t>
            </a:r>
          </a:p>
        </p:txBody>
      </p:sp>
      <p:sp>
        <p:nvSpPr>
          <p:cNvPr id="2" name="Slide Number Placeholder 3">
            <a:extLst>
              <a:ext uri="{FF2B5EF4-FFF2-40B4-BE49-F238E27FC236}">
                <a16:creationId xmlns:a16="http://schemas.microsoft.com/office/drawing/2014/main" id="{806E2C83-A69D-35C7-95EB-C3433F56A3DD}"/>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4</a:t>
            </a:fld>
            <a:endParaRPr lang="en-US" dirty="0"/>
          </a:p>
        </p:txBody>
      </p:sp>
      <p:pic>
        <p:nvPicPr>
          <p:cNvPr id="15" name="Picture 14">
            <a:extLst>
              <a:ext uri="{FF2B5EF4-FFF2-40B4-BE49-F238E27FC236}">
                <a16:creationId xmlns:a16="http://schemas.microsoft.com/office/drawing/2014/main" id="{25445056-3DDD-CC07-8F59-FB591A2D16DD}"/>
              </a:ext>
            </a:extLst>
          </p:cNvPr>
          <p:cNvPicPr>
            <a:picLocks noChangeAspect="1"/>
          </p:cNvPicPr>
          <p:nvPr/>
        </p:nvPicPr>
        <p:blipFill>
          <a:blip r:embed="rId3"/>
          <a:stretch>
            <a:fillRect/>
          </a:stretch>
        </p:blipFill>
        <p:spPr>
          <a:xfrm>
            <a:off x="367200" y="912361"/>
            <a:ext cx="5472684" cy="2652473"/>
          </a:xfrm>
          <a:prstGeom prst="rect">
            <a:avLst/>
          </a:prstGeom>
        </p:spPr>
      </p:pic>
      <p:pic>
        <p:nvPicPr>
          <p:cNvPr id="18" name="Picture 17">
            <a:extLst>
              <a:ext uri="{FF2B5EF4-FFF2-40B4-BE49-F238E27FC236}">
                <a16:creationId xmlns:a16="http://schemas.microsoft.com/office/drawing/2014/main" id="{B73755DC-521B-A800-9C06-81AAF30FD9CB}"/>
              </a:ext>
            </a:extLst>
          </p:cNvPr>
          <p:cNvPicPr>
            <a:picLocks noChangeAspect="1"/>
          </p:cNvPicPr>
          <p:nvPr/>
        </p:nvPicPr>
        <p:blipFill>
          <a:blip r:embed="rId4"/>
          <a:stretch>
            <a:fillRect/>
          </a:stretch>
        </p:blipFill>
        <p:spPr>
          <a:xfrm>
            <a:off x="6236879" y="1040400"/>
            <a:ext cx="5472684" cy="2524434"/>
          </a:xfrm>
          <a:prstGeom prst="rect">
            <a:avLst/>
          </a:prstGeom>
        </p:spPr>
      </p:pic>
      <p:pic>
        <p:nvPicPr>
          <p:cNvPr id="20" name="Picture 19">
            <a:extLst>
              <a:ext uri="{FF2B5EF4-FFF2-40B4-BE49-F238E27FC236}">
                <a16:creationId xmlns:a16="http://schemas.microsoft.com/office/drawing/2014/main" id="{4A09EC83-C108-954B-A39E-2966000E5B6E}"/>
              </a:ext>
            </a:extLst>
          </p:cNvPr>
          <p:cNvPicPr>
            <a:picLocks noChangeAspect="1"/>
          </p:cNvPicPr>
          <p:nvPr/>
        </p:nvPicPr>
        <p:blipFill>
          <a:blip r:embed="rId5"/>
          <a:stretch>
            <a:fillRect/>
          </a:stretch>
        </p:blipFill>
        <p:spPr>
          <a:xfrm>
            <a:off x="365453" y="3859774"/>
            <a:ext cx="5474208" cy="2448708"/>
          </a:xfrm>
          <a:prstGeom prst="rect">
            <a:avLst/>
          </a:prstGeom>
        </p:spPr>
      </p:pic>
      <p:pic>
        <p:nvPicPr>
          <p:cNvPr id="22" name="Picture 21">
            <a:extLst>
              <a:ext uri="{FF2B5EF4-FFF2-40B4-BE49-F238E27FC236}">
                <a16:creationId xmlns:a16="http://schemas.microsoft.com/office/drawing/2014/main" id="{C387FB93-168E-9E1D-C627-41EDACCE02B8}"/>
              </a:ext>
            </a:extLst>
          </p:cNvPr>
          <p:cNvPicPr>
            <a:picLocks noChangeAspect="1"/>
          </p:cNvPicPr>
          <p:nvPr/>
        </p:nvPicPr>
        <p:blipFill>
          <a:blip r:embed="rId6"/>
          <a:stretch>
            <a:fillRect/>
          </a:stretch>
        </p:blipFill>
        <p:spPr>
          <a:xfrm>
            <a:off x="6235355" y="3859774"/>
            <a:ext cx="5474208" cy="2524434"/>
          </a:xfrm>
          <a:prstGeom prst="rect">
            <a:avLst/>
          </a:prstGeom>
        </p:spPr>
      </p:pic>
      <p:sp>
        <p:nvSpPr>
          <p:cNvPr id="3" name="TextBox 2">
            <a:extLst>
              <a:ext uri="{FF2B5EF4-FFF2-40B4-BE49-F238E27FC236}">
                <a16:creationId xmlns:a16="http://schemas.microsoft.com/office/drawing/2014/main" id="{87F1E6D6-D585-9C59-953C-991846B51EF3}"/>
              </a:ext>
            </a:extLst>
          </p:cNvPr>
          <p:cNvSpPr txBox="1"/>
          <p:nvPr/>
        </p:nvSpPr>
        <p:spPr>
          <a:xfrm>
            <a:off x="251791" y="252654"/>
            <a:ext cx="11676683"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Decoupling world offers more diversification opportunities: </a:t>
            </a:r>
            <a:r>
              <a:rPr lang="en-US" b="1" u="sng" dirty="0">
                <a:solidFill>
                  <a:srgbClr val="001DFF"/>
                </a:solidFill>
                <a:latin typeface="Arial" panose="020B0604020202020204" pitchFamily="34" charset="0"/>
                <a:cs typeface="Arial" panose="020B0604020202020204" pitchFamily="34" charset="0"/>
              </a:rPr>
              <a:t>Drop in correlations (1Y vs 3Y) Cross-Asset</a:t>
            </a:r>
            <a:r>
              <a:rPr lang="en-US" sz="1800" b="1" u="sng" dirty="0">
                <a:solidFill>
                  <a:schemeClr val="accent1"/>
                </a:solidFill>
                <a:effectLst/>
                <a:latin typeface="+mj-lt"/>
                <a:ea typeface="Aptos" panose="020B0004020202020204" pitchFamily="34" charset="0"/>
                <a:cs typeface="Aptos" panose="020B0004020202020204" pitchFamily="34" charset="0"/>
              </a:rPr>
              <a:t> </a:t>
            </a:r>
            <a:endParaRPr lang="en-US" b="1" u="sng" dirty="0">
              <a:solidFill>
                <a:schemeClr val="accent1"/>
              </a:solidFill>
              <a:latin typeface="+mj-lt"/>
            </a:endParaRPr>
          </a:p>
        </p:txBody>
      </p:sp>
    </p:spTree>
    <p:extLst>
      <p:ext uri="{BB962C8B-B14F-4D97-AF65-F5344CB8AC3E}">
        <p14:creationId xmlns:p14="http://schemas.microsoft.com/office/powerpoint/2010/main" val="410625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C684-13F3-4CBB-4DBC-CD84053E2FA6}"/>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75FC158A-6AF1-E6C4-31AD-62A266737361}"/>
              </a:ext>
            </a:extLst>
          </p:cNvPr>
          <p:cNvSpPr txBox="1">
            <a:spLocks noGrp="1"/>
          </p:cNvSpPr>
          <p:nvPr>
            <p:ph type="body" sz="quarter" idx="11"/>
          </p:nvPr>
        </p:nvSpPr>
        <p:spPr>
          <a:xfrm>
            <a:off x="1048982" y="6308482"/>
            <a:ext cx="10879493"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FTSE Russell and LSEG. </a:t>
            </a:r>
            <a:r>
              <a:rPr lang="en-US" sz="900" dirty="0">
                <a:solidFill>
                  <a:srgbClr val="3B3B3B"/>
                </a:solidFill>
                <a:latin typeface="Arial" panose="020B0604020202020204"/>
              </a:rPr>
              <a:t>Data as of June 30</a:t>
            </a:r>
            <a:r>
              <a:rPr lang="en-GB" sz="900" dirty="0">
                <a:solidFill>
                  <a:srgbClr val="3B3B3B"/>
                </a:solidFill>
                <a:latin typeface="Arial" panose="020B0604020202020204"/>
              </a:rPr>
              <a:t>, 2025. Past performance is no guarantee of future results. For professional investors only</a:t>
            </a:r>
            <a:r>
              <a:rPr lang="en-GB" sz="900" dirty="0">
                <a:solidFill>
                  <a:srgbClr val="3B3B3B"/>
                </a:solidFill>
                <a:latin typeface="Arial" panose="020B0604020202020204" pitchFamily="34" charset="0"/>
              </a:rPr>
              <a:t>.</a:t>
            </a:r>
            <a:r>
              <a:rPr lang="en-GB" sz="900" dirty="0">
                <a:solidFill>
                  <a:srgbClr val="3B3B3B"/>
                </a:solidFill>
                <a:latin typeface="Arial" panose="020B0604020202020204"/>
              </a:rPr>
              <a:t> </a:t>
            </a:r>
          </a:p>
        </p:txBody>
      </p:sp>
      <p:sp>
        <p:nvSpPr>
          <p:cNvPr id="2" name="Slide Number Placeholder 3">
            <a:extLst>
              <a:ext uri="{FF2B5EF4-FFF2-40B4-BE49-F238E27FC236}">
                <a16:creationId xmlns:a16="http://schemas.microsoft.com/office/drawing/2014/main" id="{B3B0062E-CEAB-02EB-AD6C-131CEC9892A4}"/>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5</a:t>
            </a:fld>
            <a:endParaRPr lang="en-US" dirty="0"/>
          </a:p>
        </p:txBody>
      </p:sp>
      <p:pic>
        <p:nvPicPr>
          <p:cNvPr id="4" name="Picture 3">
            <a:extLst>
              <a:ext uri="{FF2B5EF4-FFF2-40B4-BE49-F238E27FC236}">
                <a16:creationId xmlns:a16="http://schemas.microsoft.com/office/drawing/2014/main" id="{AB93E0E3-620D-D6A1-C3CF-11DDD1E1105A}"/>
              </a:ext>
            </a:extLst>
          </p:cNvPr>
          <p:cNvPicPr>
            <a:picLocks noChangeAspect="1"/>
          </p:cNvPicPr>
          <p:nvPr/>
        </p:nvPicPr>
        <p:blipFill>
          <a:blip r:embed="rId3"/>
          <a:stretch>
            <a:fillRect/>
          </a:stretch>
        </p:blipFill>
        <p:spPr>
          <a:xfrm>
            <a:off x="365453" y="715617"/>
            <a:ext cx="8579764" cy="5592865"/>
          </a:xfrm>
          <a:prstGeom prst="rect">
            <a:avLst/>
          </a:prstGeom>
        </p:spPr>
      </p:pic>
      <p:cxnSp>
        <p:nvCxnSpPr>
          <p:cNvPr id="5" name="Straight Connector 4">
            <a:extLst>
              <a:ext uri="{FF2B5EF4-FFF2-40B4-BE49-F238E27FC236}">
                <a16:creationId xmlns:a16="http://schemas.microsoft.com/office/drawing/2014/main" id="{3539FCD1-D97B-7D01-65B1-5992A84B918D}"/>
              </a:ext>
            </a:extLst>
          </p:cNvPr>
          <p:cNvCxnSpPr>
            <a:cxnSpLocks/>
          </p:cNvCxnSpPr>
          <p:nvPr/>
        </p:nvCxnSpPr>
        <p:spPr>
          <a:xfrm>
            <a:off x="887896" y="2557672"/>
            <a:ext cx="7938052" cy="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B49D7CC-86BD-CEB7-17FF-937225F552EE}"/>
              </a:ext>
            </a:extLst>
          </p:cNvPr>
          <p:cNvSpPr txBox="1"/>
          <p:nvPr/>
        </p:nvSpPr>
        <p:spPr>
          <a:xfrm>
            <a:off x="251791" y="252654"/>
            <a:ext cx="11676683"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Decoupling world offers more diversification opportunities: </a:t>
            </a:r>
            <a:r>
              <a:rPr lang="en-US" b="1" u="sng" dirty="0">
                <a:solidFill>
                  <a:srgbClr val="001DFF"/>
                </a:solidFill>
                <a:latin typeface="Arial" panose="020B0604020202020204" pitchFamily="34" charset="0"/>
                <a:cs typeface="Arial" panose="020B0604020202020204" pitchFamily="34" charset="0"/>
              </a:rPr>
              <a:t>1Y correlation for Russell 1000</a:t>
            </a:r>
            <a:r>
              <a:rPr lang="en-US" sz="1800" b="1" u="sng" dirty="0">
                <a:solidFill>
                  <a:schemeClr val="accent1"/>
                </a:solidFill>
                <a:effectLst/>
                <a:latin typeface="+mj-lt"/>
                <a:ea typeface="Aptos" panose="020B0004020202020204" pitchFamily="34" charset="0"/>
                <a:cs typeface="Aptos" panose="020B0004020202020204" pitchFamily="34" charset="0"/>
              </a:rPr>
              <a:t> </a:t>
            </a:r>
            <a:endParaRPr lang="en-US" b="1" u="sng" dirty="0">
              <a:solidFill>
                <a:schemeClr val="accent1"/>
              </a:solidFill>
              <a:latin typeface="+mj-lt"/>
            </a:endParaRPr>
          </a:p>
        </p:txBody>
      </p:sp>
      <p:cxnSp>
        <p:nvCxnSpPr>
          <p:cNvPr id="14" name="Straight Connector 13">
            <a:extLst>
              <a:ext uri="{FF2B5EF4-FFF2-40B4-BE49-F238E27FC236}">
                <a16:creationId xmlns:a16="http://schemas.microsoft.com/office/drawing/2014/main" id="{88097495-3643-A673-45E9-55277422726F}"/>
              </a:ext>
            </a:extLst>
          </p:cNvPr>
          <p:cNvCxnSpPr>
            <a:cxnSpLocks/>
          </p:cNvCxnSpPr>
          <p:nvPr/>
        </p:nvCxnSpPr>
        <p:spPr>
          <a:xfrm>
            <a:off x="4241800" y="1054100"/>
            <a:ext cx="0" cy="3467100"/>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ACEC0E3-E899-4A10-7B5C-09BCCAEA10B0}"/>
              </a:ext>
            </a:extLst>
          </p:cNvPr>
          <p:cNvSpPr txBox="1"/>
          <p:nvPr/>
        </p:nvSpPr>
        <p:spPr>
          <a:xfrm>
            <a:off x="9118600" y="850900"/>
            <a:ext cx="2707947" cy="5457582"/>
          </a:xfrm>
          <a:prstGeom prst="rect">
            <a:avLst/>
          </a:prstGeom>
          <a:noFill/>
        </p:spPr>
        <p:txBody>
          <a:bodyPr wrap="square" lIns="0" tIns="0" rIns="0" bIns="0" rtlCol="0">
            <a:noAutofit/>
          </a:bodyPr>
          <a:lstStyle/>
          <a:p>
            <a:pPr algn="l">
              <a:spcAft>
                <a:spcPts val="600"/>
              </a:spcAft>
            </a:pPr>
            <a:r>
              <a:rPr lang="en-US" dirty="0">
                <a:solidFill>
                  <a:schemeClr val="accent1"/>
                </a:solidFill>
              </a:rPr>
              <a:t>&lt; 0.4 correlation between US equities and:</a:t>
            </a:r>
          </a:p>
          <a:p>
            <a:pPr marL="285750" indent="-285750" algn="l">
              <a:spcAft>
                <a:spcPts val="600"/>
              </a:spcAft>
              <a:buFont typeface="Wingdings" panose="05000000000000000000" pitchFamily="2" charset="2"/>
              <a:buChar char="v"/>
            </a:pPr>
            <a:endParaRPr lang="en-US" sz="1000" dirty="0">
              <a:solidFill>
                <a:schemeClr val="accent1"/>
              </a:solidFill>
            </a:endParaRPr>
          </a:p>
          <a:p>
            <a:pPr marL="285750" indent="-285750" algn="l">
              <a:spcAft>
                <a:spcPts val="600"/>
              </a:spcAft>
              <a:buFont typeface="Wingdings" panose="05000000000000000000" pitchFamily="2" charset="2"/>
              <a:buChar char="v"/>
            </a:pPr>
            <a:r>
              <a:rPr lang="en-US" dirty="0">
                <a:solidFill>
                  <a:schemeClr val="accent1"/>
                </a:solidFill>
              </a:rPr>
              <a:t>Japan, Developed Europe, EM equities.</a:t>
            </a:r>
          </a:p>
          <a:p>
            <a:pPr marL="285750" indent="-285750" algn="l">
              <a:spcAft>
                <a:spcPts val="600"/>
              </a:spcAft>
              <a:buFont typeface="Wingdings" panose="05000000000000000000" pitchFamily="2" charset="2"/>
              <a:buChar char="v"/>
            </a:pPr>
            <a:endParaRPr lang="en-US" sz="1000" dirty="0">
              <a:solidFill>
                <a:schemeClr val="accent1"/>
              </a:solidFill>
            </a:endParaRPr>
          </a:p>
          <a:p>
            <a:pPr marL="285750" indent="-285750" algn="l">
              <a:spcAft>
                <a:spcPts val="600"/>
              </a:spcAft>
              <a:buFont typeface="Wingdings" panose="05000000000000000000" pitchFamily="2" charset="2"/>
              <a:buChar char="v"/>
            </a:pPr>
            <a:r>
              <a:rPr lang="en-US" dirty="0">
                <a:solidFill>
                  <a:schemeClr val="accent1"/>
                </a:solidFill>
              </a:rPr>
              <a:t>Investment grade corporate bonds, sovereign &amp; inflation lined bonds</a:t>
            </a:r>
          </a:p>
          <a:p>
            <a:pPr marL="285750" indent="-285750" algn="l">
              <a:spcAft>
                <a:spcPts val="600"/>
              </a:spcAft>
              <a:buFont typeface="Wingdings" panose="05000000000000000000" pitchFamily="2" charset="2"/>
              <a:buChar char="v"/>
            </a:pPr>
            <a:endParaRPr lang="en-US" sz="1000" dirty="0">
              <a:solidFill>
                <a:schemeClr val="accent1"/>
              </a:solidFill>
            </a:endParaRPr>
          </a:p>
          <a:p>
            <a:pPr marL="285750" indent="-285750" algn="l">
              <a:spcAft>
                <a:spcPts val="600"/>
              </a:spcAft>
              <a:buFont typeface="Wingdings" panose="05000000000000000000" pitchFamily="2" charset="2"/>
              <a:buChar char="v"/>
            </a:pPr>
            <a:r>
              <a:rPr lang="en-US" dirty="0">
                <a:solidFill>
                  <a:schemeClr val="accent1"/>
                </a:solidFill>
              </a:rPr>
              <a:t>Listed infrastructure</a:t>
            </a:r>
          </a:p>
          <a:p>
            <a:pPr marL="285750" indent="-285750" algn="l">
              <a:spcAft>
                <a:spcPts val="600"/>
              </a:spcAft>
              <a:buFont typeface="Wingdings" panose="05000000000000000000" pitchFamily="2" charset="2"/>
              <a:buChar char="v"/>
            </a:pPr>
            <a:endParaRPr lang="en-US" sz="1000" dirty="0">
              <a:solidFill>
                <a:schemeClr val="accent1"/>
              </a:solidFill>
            </a:endParaRPr>
          </a:p>
          <a:p>
            <a:pPr marL="285750" indent="-285750" algn="l">
              <a:spcAft>
                <a:spcPts val="600"/>
              </a:spcAft>
              <a:buFont typeface="Wingdings" panose="05000000000000000000" pitchFamily="2" charset="2"/>
              <a:buChar char="v"/>
            </a:pPr>
            <a:r>
              <a:rPr lang="en-US" dirty="0">
                <a:solidFill>
                  <a:schemeClr val="accent1"/>
                </a:solidFill>
              </a:rPr>
              <a:t>Gold</a:t>
            </a:r>
          </a:p>
        </p:txBody>
      </p:sp>
    </p:spTree>
    <p:extLst>
      <p:ext uri="{BB962C8B-B14F-4D97-AF65-F5344CB8AC3E}">
        <p14:creationId xmlns:p14="http://schemas.microsoft.com/office/powerpoint/2010/main" val="394779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9E59-BF6B-E75A-6CAA-DF17B1911D5D}"/>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9C106867-E2DF-5FA9-1234-7BB1858509A9}"/>
              </a:ext>
            </a:extLst>
          </p:cNvPr>
          <p:cNvSpPr txBox="1">
            <a:spLocks noGrp="1"/>
          </p:cNvSpPr>
          <p:nvPr>
            <p:ph type="body" sz="quarter" idx="11"/>
          </p:nvPr>
        </p:nvSpPr>
        <p:spPr>
          <a:xfrm>
            <a:off x="8469086" y="6308482"/>
            <a:ext cx="3459389"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LSEG Datastream &amp; Macroeconomics as of 16-July-2025</a:t>
            </a:r>
          </a:p>
        </p:txBody>
      </p:sp>
      <p:sp>
        <p:nvSpPr>
          <p:cNvPr id="2" name="Slide Number Placeholder 3">
            <a:extLst>
              <a:ext uri="{FF2B5EF4-FFF2-40B4-BE49-F238E27FC236}">
                <a16:creationId xmlns:a16="http://schemas.microsoft.com/office/drawing/2014/main" id="{35094105-EE22-DD57-12D8-58CC3CA5B93E}"/>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6</a:t>
            </a:fld>
            <a:endParaRPr lang="en-US" dirty="0"/>
          </a:p>
        </p:txBody>
      </p:sp>
      <p:sp>
        <p:nvSpPr>
          <p:cNvPr id="8" name="TextBox 7">
            <a:extLst>
              <a:ext uri="{FF2B5EF4-FFF2-40B4-BE49-F238E27FC236}">
                <a16:creationId xmlns:a16="http://schemas.microsoft.com/office/drawing/2014/main" id="{1AB4C135-90A4-BEEE-A87F-4367EF1E8A3B}"/>
              </a:ext>
            </a:extLst>
          </p:cNvPr>
          <p:cNvSpPr txBox="1"/>
          <p:nvPr/>
        </p:nvSpPr>
        <p:spPr>
          <a:xfrm>
            <a:off x="251791" y="241767"/>
            <a:ext cx="11676683"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Divergence in Central Bank Monetary Policy</a:t>
            </a:r>
            <a:endParaRPr lang="en-US" b="1" u="sng" dirty="0">
              <a:solidFill>
                <a:schemeClr val="accent1"/>
              </a:solidFill>
              <a:latin typeface="+mj-lt"/>
            </a:endParaRPr>
          </a:p>
        </p:txBody>
      </p:sp>
      <p:pic>
        <p:nvPicPr>
          <p:cNvPr id="10" name="Picture 9" descr="A screenshot of a computer screen&#10;&#10;AI-generated content may be incorrect.">
            <a:extLst>
              <a:ext uri="{FF2B5EF4-FFF2-40B4-BE49-F238E27FC236}">
                <a16:creationId xmlns:a16="http://schemas.microsoft.com/office/drawing/2014/main" id="{8875D5A2-1433-6F51-AF23-FB88C9270753}"/>
              </a:ext>
            </a:extLst>
          </p:cNvPr>
          <p:cNvPicPr>
            <a:picLocks noChangeAspect="1"/>
          </p:cNvPicPr>
          <p:nvPr/>
        </p:nvPicPr>
        <p:blipFill>
          <a:blip r:embed="rId3"/>
          <a:stretch>
            <a:fillRect/>
          </a:stretch>
        </p:blipFill>
        <p:spPr>
          <a:xfrm>
            <a:off x="565632" y="568152"/>
            <a:ext cx="11049000" cy="5836948"/>
          </a:xfrm>
          <a:prstGeom prst="rect">
            <a:avLst/>
          </a:prstGeom>
        </p:spPr>
      </p:pic>
      <p:sp>
        <p:nvSpPr>
          <p:cNvPr id="3" name="Rectangle 2">
            <a:extLst>
              <a:ext uri="{FF2B5EF4-FFF2-40B4-BE49-F238E27FC236}">
                <a16:creationId xmlns:a16="http://schemas.microsoft.com/office/drawing/2014/main" id="{4E7672E8-3E0F-51C5-2947-4A505CC758DA}"/>
              </a:ext>
            </a:extLst>
          </p:cNvPr>
          <p:cNvSpPr/>
          <p:nvPr/>
        </p:nvSpPr>
        <p:spPr>
          <a:xfrm>
            <a:off x="251790" y="6405100"/>
            <a:ext cx="808660" cy="183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6D60624-6507-1DAE-2BBC-2439A2347231}"/>
              </a:ext>
            </a:extLst>
          </p:cNvPr>
          <p:cNvSpPr txBox="1"/>
          <p:nvPr/>
        </p:nvSpPr>
        <p:spPr>
          <a:xfrm>
            <a:off x="263525" y="6410592"/>
            <a:ext cx="727075" cy="152893"/>
          </a:xfrm>
          <a:prstGeom prst="rect">
            <a:avLst/>
          </a:prstGeom>
          <a:noFill/>
        </p:spPr>
        <p:txBody>
          <a:bodyPr wrap="square" lIns="0" tIns="0" rIns="0" bIns="0" rtlCol="0">
            <a:noAutofit/>
          </a:bodyPr>
          <a:lstStyle/>
          <a:p>
            <a:pPr algn="l">
              <a:spcAft>
                <a:spcPts val="600"/>
              </a:spcAft>
            </a:pPr>
            <a:r>
              <a:rPr lang="en-GB" sz="800" dirty="0"/>
              <a:t>LSEG</a:t>
            </a:r>
          </a:p>
        </p:txBody>
      </p:sp>
    </p:spTree>
    <p:extLst>
      <p:ext uri="{BB962C8B-B14F-4D97-AF65-F5344CB8AC3E}">
        <p14:creationId xmlns:p14="http://schemas.microsoft.com/office/powerpoint/2010/main" val="2993578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3CFF8-821D-ECDF-A2C0-0BE95E39ED82}"/>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A5631397-F2C7-E6A0-A611-50825F4021B3}"/>
              </a:ext>
            </a:extLst>
          </p:cNvPr>
          <p:cNvSpPr txBox="1">
            <a:spLocks noGrp="1"/>
          </p:cNvSpPr>
          <p:nvPr>
            <p:ph type="body" sz="quarter" idx="11"/>
          </p:nvPr>
        </p:nvSpPr>
        <p:spPr>
          <a:xfrm>
            <a:off x="8447314" y="6308482"/>
            <a:ext cx="3481161"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LSEG Datastream &amp; Macroeconomics as of 16-July-2025</a:t>
            </a:r>
          </a:p>
        </p:txBody>
      </p:sp>
      <p:sp>
        <p:nvSpPr>
          <p:cNvPr id="2" name="Slide Number Placeholder 3">
            <a:extLst>
              <a:ext uri="{FF2B5EF4-FFF2-40B4-BE49-F238E27FC236}">
                <a16:creationId xmlns:a16="http://schemas.microsoft.com/office/drawing/2014/main" id="{B11CD479-C2C7-C873-0BBD-5B6CECE8C451}"/>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7</a:t>
            </a:fld>
            <a:endParaRPr lang="en-US" dirty="0"/>
          </a:p>
        </p:txBody>
      </p:sp>
      <p:sp>
        <p:nvSpPr>
          <p:cNvPr id="8" name="TextBox 7">
            <a:extLst>
              <a:ext uri="{FF2B5EF4-FFF2-40B4-BE49-F238E27FC236}">
                <a16:creationId xmlns:a16="http://schemas.microsoft.com/office/drawing/2014/main" id="{7CF70E6D-FB85-C96C-13F3-F4BC19CDE250}"/>
              </a:ext>
            </a:extLst>
          </p:cNvPr>
          <p:cNvSpPr txBox="1"/>
          <p:nvPr/>
        </p:nvSpPr>
        <p:spPr>
          <a:xfrm>
            <a:off x="257658" y="189419"/>
            <a:ext cx="11676683"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Differing Inflationary Environments resulting in Different Yields in Government Debt</a:t>
            </a:r>
            <a:endParaRPr lang="en-US" b="1" u="sng" dirty="0">
              <a:solidFill>
                <a:schemeClr val="accent1"/>
              </a:solidFill>
              <a:latin typeface="+mj-lt"/>
            </a:endParaRPr>
          </a:p>
        </p:txBody>
      </p:sp>
      <p:pic>
        <p:nvPicPr>
          <p:cNvPr id="4" name="Picture 3" descr="A graph showing the growth of the us and eu consumer inflation&#10;&#10;AI-generated content may be incorrect.">
            <a:extLst>
              <a:ext uri="{FF2B5EF4-FFF2-40B4-BE49-F238E27FC236}">
                <a16:creationId xmlns:a16="http://schemas.microsoft.com/office/drawing/2014/main" id="{E708C679-DDA2-9644-E622-034311FB6958}"/>
              </a:ext>
            </a:extLst>
          </p:cNvPr>
          <p:cNvPicPr>
            <a:picLocks noChangeAspect="1"/>
          </p:cNvPicPr>
          <p:nvPr/>
        </p:nvPicPr>
        <p:blipFill>
          <a:blip r:embed="rId3"/>
          <a:stretch>
            <a:fillRect/>
          </a:stretch>
        </p:blipFill>
        <p:spPr>
          <a:xfrm>
            <a:off x="257658" y="1194024"/>
            <a:ext cx="5579161" cy="4194405"/>
          </a:xfrm>
          <a:prstGeom prst="rect">
            <a:avLst/>
          </a:prstGeom>
        </p:spPr>
      </p:pic>
      <p:pic>
        <p:nvPicPr>
          <p:cNvPr id="6" name="Picture 5" descr="A graph of different colored lines&#10;&#10;AI-generated content may be incorrect.">
            <a:extLst>
              <a:ext uri="{FF2B5EF4-FFF2-40B4-BE49-F238E27FC236}">
                <a16:creationId xmlns:a16="http://schemas.microsoft.com/office/drawing/2014/main" id="{DE5488EF-0AC9-9BE8-04EA-24DBF5A43AF5}"/>
              </a:ext>
            </a:extLst>
          </p:cNvPr>
          <p:cNvPicPr>
            <a:picLocks noChangeAspect="1"/>
          </p:cNvPicPr>
          <p:nvPr/>
        </p:nvPicPr>
        <p:blipFill>
          <a:blip r:embed="rId4"/>
          <a:stretch>
            <a:fillRect/>
          </a:stretch>
        </p:blipFill>
        <p:spPr>
          <a:xfrm>
            <a:off x="6292780" y="1194023"/>
            <a:ext cx="5579161" cy="4194405"/>
          </a:xfrm>
          <a:prstGeom prst="rect">
            <a:avLst/>
          </a:prstGeom>
        </p:spPr>
      </p:pic>
      <p:sp>
        <p:nvSpPr>
          <p:cNvPr id="7" name="Rectangle 6">
            <a:extLst>
              <a:ext uri="{FF2B5EF4-FFF2-40B4-BE49-F238E27FC236}">
                <a16:creationId xmlns:a16="http://schemas.microsoft.com/office/drawing/2014/main" id="{521AFD7C-6C6D-C877-C361-D4256AE124A7}"/>
              </a:ext>
            </a:extLst>
          </p:cNvPr>
          <p:cNvSpPr/>
          <p:nvPr/>
        </p:nvSpPr>
        <p:spPr>
          <a:xfrm>
            <a:off x="251790" y="6405100"/>
            <a:ext cx="808660" cy="183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45CF89-BED6-8B16-8B20-3F05E4B0D6AE}"/>
              </a:ext>
            </a:extLst>
          </p:cNvPr>
          <p:cNvSpPr txBox="1"/>
          <p:nvPr/>
        </p:nvSpPr>
        <p:spPr>
          <a:xfrm>
            <a:off x="263525" y="6410592"/>
            <a:ext cx="727075" cy="152893"/>
          </a:xfrm>
          <a:prstGeom prst="rect">
            <a:avLst/>
          </a:prstGeom>
          <a:noFill/>
        </p:spPr>
        <p:txBody>
          <a:bodyPr wrap="square" lIns="0" tIns="0" rIns="0" bIns="0" rtlCol="0">
            <a:noAutofit/>
          </a:bodyPr>
          <a:lstStyle/>
          <a:p>
            <a:pPr algn="l">
              <a:spcAft>
                <a:spcPts val="600"/>
              </a:spcAft>
            </a:pPr>
            <a:r>
              <a:rPr lang="en-GB" sz="800" dirty="0"/>
              <a:t>LSEG</a:t>
            </a:r>
          </a:p>
        </p:txBody>
      </p:sp>
    </p:spTree>
    <p:extLst>
      <p:ext uri="{BB962C8B-B14F-4D97-AF65-F5344CB8AC3E}">
        <p14:creationId xmlns:p14="http://schemas.microsoft.com/office/powerpoint/2010/main" val="76865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1EB54-882E-C620-FEBC-29B7C8730B28}"/>
            </a:ext>
          </a:extLst>
        </p:cNvPr>
        <p:cNvGrpSpPr/>
        <p:nvPr/>
      </p:nvGrpSpPr>
      <p:grpSpPr>
        <a:xfrm>
          <a:off x="0" y="0"/>
          <a:ext cx="0" cy="0"/>
          <a:chOff x="0" y="0"/>
          <a:chExt cx="0" cy="0"/>
        </a:xfrm>
      </p:grpSpPr>
      <p:sp>
        <p:nvSpPr>
          <p:cNvPr id="9" name="Text Placeholder 12">
            <a:extLst>
              <a:ext uri="{FF2B5EF4-FFF2-40B4-BE49-F238E27FC236}">
                <a16:creationId xmlns:a16="http://schemas.microsoft.com/office/drawing/2014/main" id="{28F7EAFC-5586-4E6C-55DE-CF0DE4C04678}"/>
              </a:ext>
            </a:extLst>
          </p:cNvPr>
          <p:cNvSpPr txBox="1">
            <a:spLocks noGrp="1"/>
          </p:cNvSpPr>
          <p:nvPr>
            <p:ph type="body" sz="quarter" idx="11"/>
          </p:nvPr>
        </p:nvSpPr>
        <p:spPr>
          <a:xfrm>
            <a:off x="8436429" y="6308482"/>
            <a:ext cx="3492046" cy="360099"/>
          </a:xfrm>
          <a:prstGeom prst="rect">
            <a:avLst/>
          </a:prstGeom>
        </p:spPr>
        <p:txBody>
          <a:bodyPr vert="horz" wrap="square" lIns="0" tIns="109728" rIns="0" bIns="109728" rtlCol="0" anchor="b" anchorCtr="0">
            <a:spAutoFit/>
          </a:bodyPr>
          <a:lstStyle>
            <a:lvl1pPr marL="0" indent="0" algn="l" defTabSz="685800" rtl="0" eaLnBrk="1" latinLnBrk="0" hangingPunct="1">
              <a:lnSpc>
                <a:spcPct val="100000"/>
              </a:lnSpc>
              <a:spcBef>
                <a:spcPts val="0"/>
              </a:spcBef>
              <a:spcAft>
                <a:spcPts val="450"/>
              </a:spcAft>
              <a:buFont typeface="System Font Regular"/>
              <a:buNone/>
              <a:defRPr sz="720" b="0" kern="1200" baseline="0">
                <a:solidFill>
                  <a:schemeClr val="tx1">
                    <a:lumMod val="50000"/>
                    <a:lumOff val="50000"/>
                  </a:schemeClr>
                </a:solidFill>
                <a:latin typeface="+mn-lt"/>
                <a:ea typeface="+mn-ea"/>
                <a:cs typeface="+mn-cs"/>
              </a:defRPr>
            </a:lvl1pPr>
            <a:lvl2pPr marL="189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2pPr>
            <a:lvl3pPr marL="378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3pPr>
            <a:lvl4pPr marL="567000" indent="-189000" algn="l" defTabSz="685800" rtl="0" eaLnBrk="1" latinLnBrk="0" hangingPunct="1">
              <a:lnSpc>
                <a:spcPct val="100000"/>
              </a:lnSpc>
              <a:spcBef>
                <a:spcPts val="0"/>
              </a:spcBef>
              <a:spcAft>
                <a:spcPts val="450"/>
              </a:spcAft>
              <a:buFont typeface="System Font Regular"/>
              <a:buChar char="–"/>
              <a:defRPr sz="1350" kern="1200" baseline="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System Font Regular"/>
              <a:buChar char="–"/>
              <a:defRPr sz="135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822960">
              <a:spcAft>
                <a:spcPts val="540"/>
              </a:spcAft>
              <a:defRPr/>
            </a:pPr>
            <a:r>
              <a:rPr lang="en-GB" sz="900" dirty="0">
                <a:solidFill>
                  <a:srgbClr val="3B3B3B"/>
                </a:solidFill>
                <a:latin typeface="Arial" panose="020B0604020202020204"/>
              </a:rPr>
              <a:t>Source: LSEG Datastream &amp; Macroeconomics as of 16-July-2025</a:t>
            </a:r>
          </a:p>
        </p:txBody>
      </p:sp>
      <p:sp>
        <p:nvSpPr>
          <p:cNvPr id="2" name="Slide Number Placeholder 3">
            <a:extLst>
              <a:ext uri="{FF2B5EF4-FFF2-40B4-BE49-F238E27FC236}">
                <a16:creationId xmlns:a16="http://schemas.microsoft.com/office/drawing/2014/main" id="{7FAF88BF-9085-A2BC-EE22-E37C6928003B}"/>
              </a:ext>
            </a:extLst>
          </p:cNvPr>
          <p:cNvSpPr txBox="1">
            <a:spLocks/>
          </p:cNvSpPr>
          <p:nvPr/>
        </p:nvSpPr>
        <p:spPr>
          <a:xfrm>
            <a:off x="11568475" y="6362532"/>
            <a:ext cx="360000" cy="252000"/>
          </a:xfrm>
          <a:prstGeom prst="rect">
            <a:avLst/>
          </a:prstGeom>
        </p:spPr>
        <p:txBody>
          <a:bodyPr vert="horz" lIns="0" tIns="0" rIns="0" bIns="72000" rtlCol="0" anchor="b" anchorCtr="0">
            <a:normAutofit/>
          </a:bodyPr>
          <a:lstStyle>
            <a:defPPr>
              <a:defRPr lang="en-US"/>
            </a:defPPr>
            <a:lvl1pPr marL="0" indent="0" algn="r" defTabSz="914400" rtl="0" eaLnBrk="1" latinLnBrk="0" hangingPunct="1">
              <a:lnSpc>
                <a:spcPct val="100000"/>
              </a:lnSpc>
              <a:spcBef>
                <a:spcPts val="0"/>
              </a:spcBef>
              <a:spcAft>
                <a:spcPts val="600"/>
              </a:spcAft>
              <a:buFont typeface="System Font Regular"/>
              <a:buNone/>
              <a:defRPr sz="800" kern="1200" baseline="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System Font Regular"/>
              <a:buNone/>
              <a:defRPr sz="1800" kern="1200" baseline="0">
                <a:solidFill>
                  <a:schemeClr val="tx1"/>
                </a:solidFill>
                <a:latin typeface="+mn-lt"/>
                <a:ea typeface="+mn-ea"/>
                <a:cs typeface="+mn-cs"/>
              </a:defRPr>
            </a:lvl2pPr>
            <a:lvl3pPr marL="9144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3pPr>
            <a:lvl4pPr marL="1371600" indent="-252000" algn="l" defTabSz="914400" rtl="0" eaLnBrk="1" latinLnBrk="0" hangingPunct="1">
              <a:lnSpc>
                <a:spcPct val="100000"/>
              </a:lnSpc>
              <a:spcBef>
                <a:spcPts val="0"/>
              </a:spcBef>
              <a:spcAft>
                <a:spcPts val="600"/>
              </a:spcAft>
              <a:buFont typeface="System Font Regular"/>
              <a:buChar char="–"/>
              <a:defRPr sz="1800" kern="1200" baseline="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System Font Regular"/>
              <a:buChar char="–"/>
              <a:defRPr sz="1800" kern="1200" baseline="0">
                <a:solidFill>
                  <a:schemeClr val="tx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4BBB9550-FBAA-A249-81D4-5900A8C447E2}" type="slidenum">
              <a:rPr lang="en-US" smtClean="0"/>
              <a:pPr/>
              <a:t>8</a:t>
            </a:fld>
            <a:endParaRPr lang="en-US" dirty="0"/>
          </a:p>
        </p:txBody>
      </p:sp>
      <p:sp>
        <p:nvSpPr>
          <p:cNvPr id="8" name="TextBox 7">
            <a:extLst>
              <a:ext uri="{FF2B5EF4-FFF2-40B4-BE49-F238E27FC236}">
                <a16:creationId xmlns:a16="http://schemas.microsoft.com/office/drawing/2014/main" id="{A26443CB-1055-542B-0861-B8AC1F3FA059}"/>
              </a:ext>
            </a:extLst>
          </p:cNvPr>
          <p:cNvSpPr txBox="1"/>
          <p:nvPr/>
        </p:nvSpPr>
        <p:spPr>
          <a:xfrm>
            <a:off x="257658" y="189419"/>
            <a:ext cx="11676683" cy="369332"/>
          </a:xfrm>
          <a:prstGeom prst="rect">
            <a:avLst/>
          </a:prstGeom>
          <a:noFill/>
        </p:spPr>
        <p:txBody>
          <a:bodyPr wrap="square">
            <a:spAutoFit/>
          </a:bodyPr>
          <a:lstStyle/>
          <a:p>
            <a:r>
              <a:rPr lang="en-US" sz="1800" b="1" dirty="0">
                <a:solidFill>
                  <a:schemeClr val="accent1"/>
                </a:solidFill>
                <a:effectLst/>
                <a:latin typeface="+mj-lt"/>
                <a:ea typeface="Aptos" panose="020B0004020202020204" pitchFamily="34" charset="0"/>
                <a:cs typeface="Aptos" panose="020B0004020202020204" pitchFamily="34" charset="0"/>
              </a:rPr>
              <a:t>Continued Movement of Funds to Precious Metals, with Divergence in Dollar Index vs Spot Gold</a:t>
            </a:r>
            <a:endParaRPr lang="en-US" b="1" u="sng" dirty="0">
              <a:solidFill>
                <a:schemeClr val="accent1"/>
              </a:solidFill>
              <a:latin typeface="+mj-lt"/>
            </a:endParaRPr>
          </a:p>
        </p:txBody>
      </p:sp>
      <p:pic>
        <p:nvPicPr>
          <p:cNvPr id="5" name="Picture 4" descr="A graph of a graph showing the price of silver and gold&#10;&#10;AI-generated content may be incorrect.">
            <a:extLst>
              <a:ext uri="{FF2B5EF4-FFF2-40B4-BE49-F238E27FC236}">
                <a16:creationId xmlns:a16="http://schemas.microsoft.com/office/drawing/2014/main" id="{FBA56B12-72A7-DBC4-8455-956C9CC25F29}"/>
              </a:ext>
            </a:extLst>
          </p:cNvPr>
          <p:cNvPicPr>
            <a:picLocks noChangeAspect="1"/>
          </p:cNvPicPr>
          <p:nvPr/>
        </p:nvPicPr>
        <p:blipFill>
          <a:blip r:embed="rId3"/>
          <a:stretch>
            <a:fillRect/>
          </a:stretch>
        </p:blipFill>
        <p:spPr>
          <a:xfrm>
            <a:off x="257658" y="845682"/>
            <a:ext cx="5878899" cy="4419748"/>
          </a:xfrm>
          <a:prstGeom prst="rect">
            <a:avLst/>
          </a:prstGeom>
        </p:spPr>
      </p:pic>
      <p:pic>
        <p:nvPicPr>
          <p:cNvPr id="12" name="Picture 11" descr="A graph of a chart&#10;&#10;AI-generated content may be incorrect.">
            <a:extLst>
              <a:ext uri="{FF2B5EF4-FFF2-40B4-BE49-F238E27FC236}">
                <a16:creationId xmlns:a16="http://schemas.microsoft.com/office/drawing/2014/main" id="{6A6C9D14-204F-281C-9BBA-49E381B55F25}"/>
              </a:ext>
            </a:extLst>
          </p:cNvPr>
          <p:cNvPicPr>
            <a:picLocks noChangeAspect="1"/>
          </p:cNvPicPr>
          <p:nvPr/>
        </p:nvPicPr>
        <p:blipFill>
          <a:blip r:embed="rId4"/>
          <a:stretch>
            <a:fillRect/>
          </a:stretch>
        </p:blipFill>
        <p:spPr>
          <a:xfrm>
            <a:off x="6247785" y="844443"/>
            <a:ext cx="5878899" cy="4420987"/>
          </a:xfrm>
          <a:prstGeom prst="rect">
            <a:avLst/>
          </a:prstGeom>
        </p:spPr>
      </p:pic>
      <p:sp>
        <p:nvSpPr>
          <p:cNvPr id="6" name="Rectangle 5">
            <a:extLst>
              <a:ext uri="{FF2B5EF4-FFF2-40B4-BE49-F238E27FC236}">
                <a16:creationId xmlns:a16="http://schemas.microsoft.com/office/drawing/2014/main" id="{EC1C37C9-B678-9B2B-BEA2-82105E06BE56}"/>
              </a:ext>
            </a:extLst>
          </p:cNvPr>
          <p:cNvSpPr/>
          <p:nvPr/>
        </p:nvSpPr>
        <p:spPr>
          <a:xfrm>
            <a:off x="251790" y="6405100"/>
            <a:ext cx="808660" cy="1830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A55D59E-E87D-046A-EB1C-84B7C4C7D8B4}"/>
              </a:ext>
            </a:extLst>
          </p:cNvPr>
          <p:cNvSpPr txBox="1"/>
          <p:nvPr/>
        </p:nvSpPr>
        <p:spPr>
          <a:xfrm>
            <a:off x="263525" y="6410592"/>
            <a:ext cx="727075" cy="152893"/>
          </a:xfrm>
          <a:prstGeom prst="rect">
            <a:avLst/>
          </a:prstGeom>
          <a:noFill/>
        </p:spPr>
        <p:txBody>
          <a:bodyPr wrap="square" lIns="0" tIns="0" rIns="0" bIns="0" rtlCol="0">
            <a:noAutofit/>
          </a:bodyPr>
          <a:lstStyle/>
          <a:p>
            <a:pPr algn="l">
              <a:spcAft>
                <a:spcPts val="600"/>
              </a:spcAft>
            </a:pPr>
            <a:r>
              <a:rPr lang="en-GB" sz="800" dirty="0"/>
              <a:t>LSEG</a:t>
            </a:r>
          </a:p>
        </p:txBody>
      </p:sp>
    </p:spTree>
    <p:extLst>
      <p:ext uri="{BB962C8B-B14F-4D97-AF65-F5344CB8AC3E}">
        <p14:creationId xmlns:p14="http://schemas.microsoft.com/office/powerpoint/2010/main" val="1824936755"/>
      </p:ext>
    </p:extLst>
  </p:cSld>
  <p:clrMapOvr>
    <a:masterClrMapping/>
  </p:clrMapOvr>
</p:sld>
</file>

<file path=ppt/theme/theme1.xml><?xml version="1.0" encoding="utf-8"?>
<a:theme xmlns:a="http://schemas.openxmlformats.org/drawingml/2006/main" name="Office Theme">
  <a:themeElements>
    <a:clrScheme name="LSEG">
      <a:dk1>
        <a:srgbClr val="000000"/>
      </a:dk1>
      <a:lt1>
        <a:srgbClr val="FFFFFF"/>
      </a:lt1>
      <a:dk2>
        <a:srgbClr val="001DFF"/>
      </a:dk2>
      <a:lt2>
        <a:srgbClr val="D9D9D9"/>
      </a:lt2>
      <a:accent1>
        <a:srgbClr val="001DFF"/>
      </a:accent1>
      <a:accent2>
        <a:srgbClr val="00CFD3"/>
      </a:accent2>
      <a:accent3>
        <a:srgbClr val="9063CC"/>
      </a:accent3>
      <a:accent4>
        <a:srgbClr val="00C389"/>
      </a:accent4>
      <a:accent5>
        <a:srgbClr val="FF5000"/>
      </a:accent5>
      <a:accent6>
        <a:srgbClr val="FFC800"/>
      </a:accent6>
      <a:hlink>
        <a:srgbClr val="001DFF"/>
      </a:hlink>
      <a:folHlink>
        <a:srgbClr val="001D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Presentation9" id="{142F61BC-1CEC-354B-9C04-669A045191EA}" vid="{823C26BC-D5B9-9F43-8AA9-24E6A8582F8F}"/>
    </a:ext>
  </a:extLst>
</a:theme>
</file>

<file path=ppt/theme/theme2.xml><?xml version="1.0" encoding="utf-8"?>
<a:theme xmlns:a="http://schemas.openxmlformats.org/drawingml/2006/main" name="Office Theme">
  <a:themeElements>
    <a:clrScheme name="LSEG">
      <a:dk1>
        <a:srgbClr val="000000"/>
      </a:dk1>
      <a:lt1>
        <a:srgbClr val="FFFFFF"/>
      </a:lt1>
      <a:dk2>
        <a:srgbClr val="001DFF"/>
      </a:dk2>
      <a:lt2>
        <a:srgbClr val="D9D9D9"/>
      </a:lt2>
      <a:accent1>
        <a:srgbClr val="001DFF"/>
      </a:accent1>
      <a:accent2>
        <a:srgbClr val="00CFD3"/>
      </a:accent2>
      <a:accent3>
        <a:srgbClr val="9063CC"/>
      </a:accent3>
      <a:accent4>
        <a:srgbClr val="00C389"/>
      </a:accent4>
      <a:accent5>
        <a:srgbClr val="FF5000"/>
      </a:accent5>
      <a:accent6>
        <a:srgbClr val="FFC800"/>
      </a:accent6>
      <a:hlink>
        <a:srgbClr val="001DFF"/>
      </a:hlink>
      <a:folHlink>
        <a:srgbClr val="001D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Aft>
            <a:spcPts val="600"/>
          </a:spcAft>
          <a:defRPr dirty="0" smtClean="0"/>
        </a:defPPr>
      </a:lstStyle>
    </a:txDef>
  </a:objectDefaults>
  <a:extraClrSchemeLst/>
  <a:extLst>
    <a:ext uri="{05A4C25C-085E-4340-85A3-A5531E510DB2}">
      <thm15:themeFamily xmlns:thm15="http://schemas.microsoft.com/office/thememl/2012/main" name="FTSE Russell_Presentation_v2  -  Read-Only" id="{162DF359-CEE5-4306-88DE-7A6C5C484F8A}" vid="{CBA9E0FA-F139-44EC-8B7C-360038F3F8D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322D6C1CDAAD44AA44C618A343A427" ma:contentTypeVersion="19" ma:contentTypeDescription="Create a new document." ma:contentTypeScope="" ma:versionID="19e3215f51067186c202e69a82691f56">
  <xsd:schema xmlns:xsd="http://www.w3.org/2001/XMLSchema" xmlns:xs="http://www.w3.org/2001/XMLSchema" xmlns:p="http://schemas.microsoft.com/office/2006/metadata/properties" xmlns:ns2="ed1f2381-2abc-48a6-97ae-f71dd37da041" xmlns:ns3="0ddb778f-8c6c-4000-bcf7-c46fb81a4ae7" targetNamespace="http://schemas.microsoft.com/office/2006/metadata/properties" ma:root="true" ma:fieldsID="e81ba18cefa51b01771dfe77c8f38539" ns2:_="" ns3:_="">
    <xsd:import namespace="ed1f2381-2abc-48a6-97ae-f71dd37da041"/>
    <xsd:import namespace="0ddb778f-8c6c-4000-bcf7-c46fb81a4a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1f2381-2abc-48a6-97ae-f71dd37da0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04c5f8-3ac3-4bfc-b970-7ebd43c8c95e}" ma:internalName="TaxCatchAll" ma:showField="CatchAllData" ma:web="ed1f2381-2abc-48a6-97ae-f71dd37da04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ddb778f-8c6c-4000-bcf7-c46fb81a4ae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ecca80-7895-4330-b369-228561d92f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db778f-8c6c-4000-bcf7-c46fb81a4ae7">
      <Terms xmlns="http://schemas.microsoft.com/office/infopath/2007/PartnerControls"/>
    </lcf76f155ced4ddcb4097134ff3c332f>
    <TaxCatchAll xmlns="ed1f2381-2abc-48a6-97ae-f71dd37da04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70AB6B-182D-4373-8506-FF6B5606E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1f2381-2abc-48a6-97ae-f71dd37da041"/>
    <ds:schemaRef ds:uri="0ddb778f-8c6c-4000-bcf7-c46fb81a4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B3B369-31A0-41E5-8C68-C7AC08F8338C}">
  <ds:schemaRefs>
    <ds:schemaRef ds:uri="http://schemas.microsoft.com/office/2006/metadata/properties"/>
    <ds:schemaRef ds:uri="http://www.w3.org/XML/1998/namespace"/>
    <ds:schemaRef ds:uri="ed1f2381-2abc-48a6-97ae-f71dd37da041"/>
    <ds:schemaRef ds:uri="http://schemas.openxmlformats.org/package/2006/metadata/core-properties"/>
    <ds:schemaRef ds:uri="0ddb778f-8c6c-4000-bcf7-c46fb81a4ae7"/>
    <ds:schemaRef ds:uri="http://purl.org/dc/elements/1.1/"/>
    <ds:schemaRef ds:uri="http://purl.org/dc/dcmitype/"/>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CDBE039-F19E-4A57-8AFD-3691344605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GIR</Template>
  <TotalTime>18454</TotalTime>
  <Words>270</Words>
  <Application>Microsoft Office PowerPoint</Application>
  <PresentationFormat>Widescreen</PresentationFormat>
  <Paragraphs>44</Paragraphs>
  <Slides>8</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System Font Regular</vt:lpstr>
      <vt:lpstr>Wingdings</vt:lpstr>
      <vt:lpstr>Office Theme</vt:lpstr>
      <vt:lpstr>Office Theme</vt:lpstr>
      <vt:lpstr>Macro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London Stock Exchange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Investment Research in 2023 &amp; looking ahead to 2024</dc:title>
  <dc:creator>Liu, Po-Sang</dc:creator>
  <cp:lastModifiedBy>Hancock, Matthew</cp:lastModifiedBy>
  <cp:revision>180</cp:revision>
  <dcterms:created xsi:type="dcterms:W3CDTF">2024-01-03T16:10:52Z</dcterms:created>
  <dcterms:modified xsi:type="dcterms:W3CDTF">2025-07-16T15:53:20Z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0x01010094322D6C1CDAAD44AA44C618A343A427</vt:lpwstr>
  </property>
  <property fmtid="{D5CDD505-2E9C-101B-9397-08002B2CF9AE}" pid="3" name="MSIP_Label_9d158bc2-ccf1-44dc-a63f-641f484126dc_Enabled">
    <vt:lpwstr>true</vt:lpwstr>
  </property>
  <property fmtid="{D5CDD505-2E9C-101B-9397-08002B2CF9AE}" pid="4" name="MSIP_Label_9d158bc2-ccf1-44dc-a63f-641f484126dc_SetDate">
    <vt:lpwstr>2024-07-22T22:13:09Z</vt:lpwstr>
  </property>
  <property fmtid="{D5CDD505-2E9C-101B-9397-08002B2CF9AE}" pid="5" name="MSIP_Label_9d158bc2-ccf1-44dc-a63f-641f484126dc_Method">
    <vt:lpwstr>Privileged</vt:lpwstr>
  </property>
  <property fmtid="{D5CDD505-2E9C-101B-9397-08002B2CF9AE}" pid="6" name="MSIP_Label_9d158bc2-ccf1-44dc-a63f-641f484126dc_Name">
    <vt:lpwstr>Public</vt:lpwstr>
  </property>
  <property fmtid="{D5CDD505-2E9C-101B-9397-08002B2CF9AE}" pid="7" name="MSIP_Label_9d158bc2-ccf1-44dc-a63f-641f484126dc_SiteId">
    <vt:lpwstr>287e9f0e-91ec-4cf0-b7a4-c63898072181</vt:lpwstr>
  </property>
  <property fmtid="{D5CDD505-2E9C-101B-9397-08002B2CF9AE}" pid="8" name="MSIP_Label_9d158bc2-ccf1-44dc-a63f-641f484126dc_ActionId">
    <vt:lpwstr>3b0b4ea6-a8a4-46f6-8703-b57d0635f188</vt:lpwstr>
  </property>
  <property fmtid="{D5CDD505-2E9C-101B-9397-08002B2CF9AE}" pid="9" name="MSIP_Label_9d158bc2-ccf1-44dc-a63f-641f484126dc_ContentBits">
    <vt:lpwstr>0</vt:lpwstr>
  </property>
</Properties>
</file>